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A2460-CA09-46CE-A409-02CCCB6A27C1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F85C1-28AD-431F-AF3E-77CDD6B73A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03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16FCD8-4E38-4443-815C-2C3D1796BB34}" type="datetimeFigureOut">
              <a:rPr lang="hr-HR" smtClean="0"/>
              <a:t>17.2.2017.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2B4606-3F1A-4A4C-B15A-93170723ED8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51" y="1484783"/>
            <a:ext cx="6373001" cy="393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Mreže i Internet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02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Preklopnik (</a:t>
            </a:r>
            <a:r>
              <a:rPr lang="hr-HR" b="1" dirty="0" err="1" smtClean="0"/>
              <a:t>switch</a:t>
            </a:r>
            <a:r>
              <a:rPr lang="hr-HR" b="1" dirty="0" smtClean="0"/>
              <a:t>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000" dirty="0" smtClean="0"/>
              <a:t>Preklopnik uređaj je koji (mrežnim kabelom) povezuje sva računala u lokalnoj mreži.</a:t>
            </a:r>
          </a:p>
          <a:p>
            <a:pPr algn="just"/>
            <a:r>
              <a:rPr lang="hr-HR" sz="2000" dirty="0" smtClean="0"/>
              <a:t>Također, preklopnik upravlja komunikacijom između računala tako što dijeli mrežni promet i šalje ga na određena odredišta.</a:t>
            </a:r>
            <a:endParaRPr lang="hr-H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322340" cy="2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95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Komponente WLAN-a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900" dirty="0" smtClean="0"/>
              <a:t>Za umrežavanje računala u bežičnu WLAN (</a:t>
            </a:r>
            <a:r>
              <a:rPr lang="hr-HR" sz="1900" i="1" dirty="0" err="1" smtClean="0"/>
              <a:t>Wierless</a:t>
            </a:r>
            <a:r>
              <a:rPr lang="hr-HR" sz="1900" dirty="0" smtClean="0"/>
              <a:t>) mrežu potrebni su:</a:t>
            </a:r>
            <a:endParaRPr lang="hr-HR" sz="15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sz="1700" dirty="0" smtClean="0"/>
              <a:t>Bežična mrežna kartica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sz="1700" dirty="0" smtClean="0"/>
              <a:t>Pristupna točka (</a:t>
            </a:r>
            <a:r>
              <a:rPr lang="hr-HR" sz="1700" i="1" dirty="0"/>
              <a:t>A</a:t>
            </a:r>
            <a:r>
              <a:rPr lang="hr-HR" sz="1700" i="1" dirty="0" smtClean="0"/>
              <a:t>ccess Point</a:t>
            </a:r>
            <a:r>
              <a:rPr lang="hr-HR" sz="1700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942520" cy="19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BEŽIČNA MREŽNA KARTICA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900" dirty="0" smtClean="0"/>
              <a:t>Bežična mrežna kartica se ugrađuje u korisničko (</a:t>
            </a:r>
            <a:r>
              <a:rPr lang="hr-HR" sz="1900" i="1" dirty="0" err="1" smtClean="0"/>
              <a:t>Client</a:t>
            </a:r>
            <a:r>
              <a:rPr lang="hr-HR" sz="1900" dirty="0" smtClean="0"/>
              <a:t>) računalo koje pristupa mreži. Mogu se ugrađivati u matičnu ploču ili spajati putem USB sučelja.</a:t>
            </a:r>
          </a:p>
          <a:p>
            <a:pPr algn="just"/>
            <a:r>
              <a:rPr lang="hr-HR" sz="1900" dirty="0" smtClean="0"/>
              <a:t>Prijenosna računala uglavnom imaju ugrađenu bežičnu (</a:t>
            </a:r>
            <a:r>
              <a:rPr lang="hr-HR" sz="1900" i="1" dirty="0" err="1" smtClean="0"/>
              <a:t>Wierless</a:t>
            </a:r>
            <a:r>
              <a:rPr lang="hr-HR" sz="1900" dirty="0" smtClean="0"/>
              <a:t>) mrežnu karticu.</a:t>
            </a:r>
            <a:endParaRPr lang="hr-HR" sz="1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2"/>
            <a:ext cx="3892451" cy="231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11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Računalna mreža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Računalna mreža je skup povezanih računala koja mogu međusobno komunicirati.</a:t>
            </a:r>
            <a:endParaRPr lang="hr-H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44" y="3639319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4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Lokalna mreža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Lokalna mreža (LAN) – mreža povezanih računala na jednom organizacijskom prostoru.</a:t>
            </a:r>
          </a:p>
          <a:p>
            <a:endParaRPr lang="hr-HR" sz="2400" dirty="0" smtClean="0"/>
          </a:p>
          <a:p>
            <a:endParaRPr lang="hr-HR" sz="24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184576" cy="31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5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Široka mreža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Široka mreža (WAN) – mreža na širem geografskom području koja povezuje više LAN-ova.</a:t>
            </a:r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42959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PRIMATELJ - POSLUŽITELJ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Poslužitelj – neko veliko računalo </a:t>
            </a:r>
            <a:r>
              <a:rPr lang="hr-HR" sz="2400" smtClean="0"/>
              <a:t>koje </a:t>
            </a:r>
            <a:r>
              <a:rPr lang="hr-HR" sz="2400" smtClean="0"/>
              <a:t>poslužuju/šalju </a:t>
            </a:r>
            <a:r>
              <a:rPr lang="hr-HR" sz="2400" dirty="0" smtClean="0"/>
              <a:t>informacije primatelju.</a:t>
            </a:r>
          </a:p>
          <a:p>
            <a:r>
              <a:rPr lang="hr-HR" sz="2400" dirty="0" smtClean="0"/>
              <a:t>Primatelj – neko manje računalo koje prima informacije od pošiljatelja.</a:t>
            </a:r>
          </a:p>
          <a:p>
            <a:endParaRPr lang="hr-H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5"/>
            <a:ext cx="4248472" cy="245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31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MEDIJI ZA PRIJENOS (</a:t>
            </a:r>
            <a:r>
              <a:rPr lang="hr-HR" sz="3600" dirty="0" err="1" smtClean="0"/>
              <a:t>wifi</a:t>
            </a:r>
            <a:r>
              <a:rPr lang="hr-HR" sz="3600" dirty="0" smtClean="0"/>
              <a:t>,žičani)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ž</a:t>
            </a:r>
            <a:r>
              <a:rPr lang="hr-HR" sz="2000" b="1" dirty="0" smtClean="0"/>
              <a:t>ične veze </a:t>
            </a:r>
            <a:r>
              <a:rPr lang="hr-HR" sz="2000" dirty="0" smtClean="0"/>
              <a:t>(</a:t>
            </a:r>
            <a:r>
              <a:rPr lang="hr-HR" sz="2000" i="1" dirty="0" err="1" smtClean="0"/>
              <a:t>Ethernet</a:t>
            </a:r>
            <a:r>
              <a:rPr lang="hr-HR" sz="2000" dirty="0" smtClean="0"/>
              <a:t>) – računala su fizički povezana mrežnim kabelima</a:t>
            </a:r>
          </a:p>
          <a:p>
            <a:r>
              <a:rPr lang="hr-HR" sz="2000" b="1" dirty="0"/>
              <a:t>b</a:t>
            </a:r>
            <a:r>
              <a:rPr lang="hr-HR" sz="2000" b="1" dirty="0" smtClean="0"/>
              <a:t>ežične veze </a:t>
            </a:r>
            <a:r>
              <a:rPr lang="hr-HR" sz="2000" dirty="0" smtClean="0"/>
              <a:t>(</a:t>
            </a:r>
            <a:r>
              <a:rPr lang="hr-HR" sz="2000" i="1" dirty="0" err="1" smtClean="0"/>
              <a:t>wierless</a:t>
            </a:r>
            <a:r>
              <a:rPr lang="hr-HR" sz="2000" dirty="0" smtClean="0"/>
              <a:t>) – nastaju povezivanjem računala bez fizičkih veza</a:t>
            </a:r>
          </a:p>
          <a:p>
            <a:r>
              <a:rPr lang="hr-HR" sz="2000" b="1" dirty="0"/>
              <a:t>o</a:t>
            </a:r>
            <a:r>
              <a:rPr lang="hr-HR" sz="2000" b="1" dirty="0" smtClean="0"/>
              <a:t>ptičke veze </a:t>
            </a:r>
            <a:r>
              <a:rPr lang="hr-HR" sz="2000" dirty="0" smtClean="0"/>
              <a:t>– koriste se optičkim vlaknima za prijenos podataka</a:t>
            </a:r>
          </a:p>
          <a:p>
            <a:endParaRPr lang="hr-HR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98643"/>
            <a:ext cx="2941341" cy="204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899" y="3933055"/>
            <a:ext cx="3459493" cy="213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3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Komponenete</a:t>
            </a:r>
            <a:r>
              <a:rPr lang="hr-HR" b="1" dirty="0" smtClean="0"/>
              <a:t> LAN-a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900" dirty="0" smtClean="0"/>
              <a:t>Za umrežavanje računala u LAN mrežu potrebi su: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sz="1900" dirty="0" smtClean="0"/>
              <a:t>mrežna kartica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sz="1900" dirty="0"/>
              <a:t>m</a:t>
            </a:r>
            <a:r>
              <a:rPr lang="hr-HR" sz="1900" dirty="0" smtClean="0"/>
              <a:t>režni kabel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sz="1900" dirty="0"/>
              <a:t>p</a:t>
            </a:r>
            <a:r>
              <a:rPr lang="hr-HR" sz="1900" dirty="0" smtClean="0"/>
              <a:t>reklopnik (</a:t>
            </a:r>
            <a:r>
              <a:rPr lang="hr-HR" sz="1900" i="1" dirty="0" err="1" smtClean="0"/>
              <a:t>Switch</a:t>
            </a:r>
            <a:r>
              <a:rPr lang="hr-HR" sz="1900" dirty="0" smtClean="0"/>
              <a:t>) – uređaj za povezivanje računala u mrežu</a:t>
            </a:r>
          </a:p>
        </p:txBody>
      </p:sp>
    </p:spTree>
    <p:extLst>
      <p:ext uri="{BB962C8B-B14F-4D97-AF65-F5344CB8AC3E}">
        <p14:creationId xmlns:p14="http://schemas.microsoft.com/office/powerpoint/2010/main" val="28242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Mrežna kartica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900" dirty="0" smtClean="0"/>
              <a:t>Mrežna kartica omogućava računalnim komunikaciju u mreži.</a:t>
            </a:r>
          </a:p>
          <a:p>
            <a:pPr algn="just"/>
            <a:r>
              <a:rPr lang="hr-HR" sz="1900" dirty="0" smtClean="0"/>
              <a:t>Danas gotovo sve matične ploče imaju ugrađenu (integriranu) mrežnu karticu, rijetko se kao dodatna kartica umetne u jedan od slobodnih utora u matičnoj ploči.</a:t>
            </a:r>
            <a:endParaRPr lang="hr-HR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961818" cy="232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8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Mrežni kabel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950" dirty="0" smtClean="0"/>
              <a:t>Mrežni kabel jest medij kroz koji ”putuju” podatci koji se razmjenjuju između računala u mreži.</a:t>
            </a:r>
          </a:p>
          <a:p>
            <a:pPr algn="just"/>
            <a:r>
              <a:rPr lang="hr-HR" sz="1950" dirty="0" smtClean="0"/>
              <a:t>Priključak je sličan telefonskom (RJ-11), ali je nešto veći i ima oznaku RJ-45.</a:t>
            </a:r>
            <a:endParaRPr lang="hr-HR" sz="19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88" y="3284984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292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138</TotalTime>
  <Words>318</Words>
  <Application>Microsoft Office PowerPoint</Application>
  <PresentationFormat>Prikaz na zaslonu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Pribadača</vt:lpstr>
      <vt:lpstr>Mreže i Internet</vt:lpstr>
      <vt:lpstr>Računalna mreža</vt:lpstr>
      <vt:lpstr>Lokalna mreža </vt:lpstr>
      <vt:lpstr>Široka mreža</vt:lpstr>
      <vt:lpstr>PRIMATELJ - POSLUŽITELJ</vt:lpstr>
      <vt:lpstr>MEDIJI ZA PRIJENOS (wifi,žičani)</vt:lpstr>
      <vt:lpstr>Komponenete LAN-a</vt:lpstr>
      <vt:lpstr>Mrežna kartica</vt:lpstr>
      <vt:lpstr>Mrežni kabel</vt:lpstr>
      <vt:lpstr>Preklopnik (switch)</vt:lpstr>
      <vt:lpstr>Komponente WLAN-a</vt:lpstr>
      <vt:lpstr>BEŽIČNA MREŽNA KARTICA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ucenik11</dc:creator>
  <cp:lastModifiedBy>ucenik11</cp:lastModifiedBy>
  <cp:revision>14</cp:revision>
  <dcterms:created xsi:type="dcterms:W3CDTF">2017-02-09T13:03:36Z</dcterms:created>
  <dcterms:modified xsi:type="dcterms:W3CDTF">2017-02-17T15:11:44Z</dcterms:modified>
</cp:coreProperties>
</file>