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handoutMasterIdLst>
    <p:handoutMasterId r:id="rId13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463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16.1.2018.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2.7. Grafikoni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Microsoft </a:t>
            </a:r>
            <a:r>
              <a:rPr lang="hr-HR" sz="2800" smtClean="0"/>
              <a:t>Excel 2010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2.7. Grafikoni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Gotovi grafikon možemo naknadno uređivati i estetski dotjerivati. Grafikon se može  poistovjetiti s bilo kojom umetnutom slikom.</a:t>
            </a:r>
            <a:endParaRPr lang="hr-HR" smtClean="0"/>
          </a:p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Oblikovanje elemenata grafikona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Vrste grafikona</a:t>
            </a:r>
            <a:r>
              <a:rPr lang="hr-HR" dirty="0" smtClean="0"/>
              <a:t> – grafički način predstavljanja podataka tablice, ovisno o tipu podataka određujemo vrstu grafikona. Excel omogućuje izradu 11 vrsta grafikona od kojih svaki ima nekoliko podvrsta.</a:t>
            </a:r>
          </a:p>
          <a:p>
            <a:r>
              <a:rPr lang="hr-HR" b="1" dirty="0" smtClean="0"/>
              <a:t>Elementi grafikona</a:t>
            </a:r>
            <a:r>
              <a:rPr lang="hr-HR" dirty="0" smtClean="0"/>
              <a:t> – sve elemente grafikona (izgled, legenda, pozadina, naslov, osi, podatkovna tablica) možemo posebno oblikovati.</a:t>
            </a:r>
          </a:p>
          <a:p>
            <a:r>
              <a:rPr lang="hr-HR" b="1" dirty="0" smtClean="0"/>
              <a:t>Pomagalo za izradu grafikona</a:t>
            </a:r>
            <a:r>
              <a:rPr lang="hr-HR" dirty="0" smtClean="0"/>
              <a:t> – vodi nas kroz tijek stvaranja grafikona.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 bismo napravili grafikon, mora postojati tablica s podacima koje ćemo koristiti u njegovoj izradi. </a:t>
            </a:r>
          </a:p>
          <a:p>
            <a:r>
              <a:rPr lang="hr-HR" dirty="0" smtClean="0"/>
              <a:t>Tablica i grafikon su u međusobnom odnosu. </a:t>
            </a:r>
          </a:p>
          <a:p>
            <a:r>
              <a:rPr lang="hr-HR" dirty="0" smtClean="0"/>
              <a:t>Ako promijenimo podatak u tablici automatski će se mijenjati i izgled grafikona.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kreirati grafikon?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Grafikon kreiramo prema brojčanim podacima iz tablice. </a:t>
            </a:r>
          </a:p>
          <a:p>
            <a:r>
              <a:rPr lang="hr-HR" dirty="0" smtClean="0"/>
              <a:t>Podaci moraju biti složeni u formi pravokutnika.</a:t>
            </a:r>
          </a:p>
          <a:p>
            <a:pPr lvl="0"/>
            <a:r>
              <a:rPr lang="hr-HR" dirty="0" smtClean="0"/>
              <a:t>Najprije </a:t>
            </a:r>
            <a:r>
              <a:rPr lang="hr-HR" b="1" dirty="0" smtClean="0"/>
              <a:t>označiti podatke</a:t>
            </a:r>
            <a:r>
              <a:rPr lang="hr-HR" dirty="0" smtClean="0"/>
              <a:t> koje ćete prikazati u grafikonu. </a:t>
            </a:r>
          </a:p>
          <a:p>
            <a:pPr lvl="1"/>
            <a:r>
              <a:rPr lang="hr-HR" dirty="0" smtClean="0"/>
              <a:t>U našem primjeru to su prvi i zadnji stupac. Označite </a:t>
            </a:r>
            <a:r>
              <a:rPr lang="hr-HR" b="1" dirty="0" smtClean="0"/>
              <a:t>zaglavlje redaka, zaglavlje stupca i podatke</a:t>
            </a:r>
            <a:r>
              <a:rPr lang="hr-HR" dirty="0" smtClean="0"/>
              <a:t> u stupcu F.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Kreiranje grafikona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Tablica i grafikon</a:t>
            </a:r>
            <a:endParaRPr lang="hr-HR" dirty="0"/>
          </a:p>
        </p:txBody>
      </p:sp>
      <p:pic>
        <p:nvPicPr>
          <p:cNvPr id="7" name="Content Placeholder 6" descr="2.192.t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03197" y="1916832"/>
            <a:ext cx="6073148" cy="1846770"/>
          </a:xfrm>
        </p:spPr>
      </p:pic>
      <p:pic>
        <p:nvPicPr>
          <p:cNvPr id="8" name="Picture 7" descr="2.195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4063" y="3861048"/>
            <a:ext cx="4635698" cy="27971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 izradi grafikona rabit ćemo naredbe grupe naredbi </a:t>
            </a:r>
            <a:r>
              <a:rPr lang="hr-HR" b="1" dirty="0" smtClean="0"/>
              <a:t>Grafikoni</a:t>
            </a:r>
            <a:r>
              <a:rPr lang="hr-HR" dirty="0" smtClean="0"/>
              <a:t> koja se nalazi na kartici </a:t>
            </a:r>
            <a:r>
              <a:rPr lang="hr-HR" b="1" dirty="0" smtClean="0"/>
              <a:t>Umetni</a:t>
            </a:r>
            <a:r>
              <a:rPr lang="hr-HR" dirty="0" smtClean="0"/>
              <a:t>. </a:t>
            </a:r>
          </a:p>
          <a:p>
            <a:pPr lvl="0"/>
            <a:r>
              <a:rPr lang="hr-HR" b="1" dirty="0" smtClean="0"/>
              <a:t>Označiti podatke</a:t>
            </a:r>
            <a:r>
              <a:rPr lang="hr-HR" dirty="0" smtClean="0"/>
              <a:t> koje ćemo prikazati u grafikonu. U ovom slučaju prvi i zadnji stupac. </a:t>
            </a:r>
          </a:p>
          <a:p>
            <a:r>
              <a:rPr lang="hr-HR" dirty="0" smtClean="0"/>
              <a:t>Iz grupe naredbi </a:t>
            </a:r>
            <a:r>
              <a:rPr lang="hr-HR" b="1" dirty="0" smtClean="0"/>
              <a:t>Grafikoni</a:t>
            </a:r>
            <a:r>
              <a:rPr lang="hr-HR" dirty="0" smtClean="0"/>
              <a:t> prikažite galeriju vrste grafikona kojeg želite umetnuti.</a:t>
            </a:r>
          </a:p>
          <a:p>
            <a:pPr lvl="0"/>
            <a:r>
              <a:rPr lang="hr-HR" dirty="0" smtClean="0"/>
              <a:t>Odaberite kategoriju i oblik grafikona. U ovom slučaju odabrali smo iz kategorije Valjkasto prvi oblik grafikona.</a:t>
            </a:r>
          </a:p>
          <a:p>
            <a:pPr lvl="0"/>
            <a:r>
              <a:rPr lang="hr-HR" dirty="0" smtClean="0"/>
              <a:t>Odabrani grafikon pojavit će se na trenutačnom radnom listu. </a:t>
            </a:r>
          </a:p>
          <a:p>
            <a:pPr lvl="0"/>
            <a:r>
              <a:rPr lang="hr-HR" dirty="0" smtClean="0"/>
              <a:t>Umetnuti grafikon možemo naknadno oblikovati.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Kreiranje grafikona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Grafikon možemo mišem prenijeti i postaviti bilo gdje na radnom listu. </a:t>
            </a:r>
          </a:p>
          <a:p>
            <a:pPr lvl="1"/>
            <a:r>
              <a:rPr lang="hr-HR" dirty="0" smtClean="0"/>
              <a:t>Kliknite na površinu grafikona te kad se pojavi četverostrana strelica , ne otpuštajući lijevu tipku miša pomaknite grafikon na novo mjesto.</a:t>
            </a:r>
          </a:p>
          <a:p>
            <a:r>
              <a:rPr lang="hr-HR" dirty="0" smtClean="0"/>
              <a:t>Veličinu grafikona možete promijeniti </a:t>
            </a:r>
            <a:r>
              <a:rPr lang="hr-HR" b="1" dirty="0" smtClean="0"/>
              <a:t>mišem</a:t>
            </a:r>
            <a:r>
              <a:rPr lang="hr-HR" dirty="0" smtClean="0"/>
              <a:t> tako da označite grafikon i postavite miš na jedan od crnih kvadratića (hvataljki) koji će se pojaviti na grafikonu. </a:t>
            </a:r>
          </a:p>
          <a:p>
            <a:pPr lvl="1"/>
            <a:r>
              <a:rPr lang="hr-HR" dirty="0" smtClean="0"/>
              <a:t>Kad se miš pretvori u dvosmjernu strelicu, </a:t>
            </a:r>
            <a:r>
              <a:rPr lang="hr-HR" b="1" dirty="0" smtClean="0"/>
              <a:t>povlačenjem</a:t>
            </a:r>
            <a:r>
              <a:rPr lang="hr-HR" dirty="0" smtClean="0"/>
              <a:t> povećavamo i smanjujemo dimenzije grafikona.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Uređivanje grafikona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Vrsta podataka uvjetuje koji ćemo grafikon koristiti za njihovo prikazivanje.</a:t>
            </a:r>
          </a:p>
          <a:p>
            <a:pPr lvl="0"/>
            <a:r>
              <a:rPr lang="hr-HR" dirty="0" smtClean="0"/>
              <a:t>Iz kartice </a:t>
            </a:r>
            <a:r>
              <a:rPr lang="hr-HR" b="1" dirty="0" smtClean="0"/>
              <a:t>Dizajn</a:t>
            </a:r>
            <a:r>
              <a:rPr lang="hr-HR" dirty="0" smtClean="0"/>
              <a:t> grupe naredbi </a:t>
            </a:r>
            <a:r>
              <a:rPr lang="hr-HR" b="1" dirty="0" smtClean="0"/>
              <a:t>Vrsta</a:t>
            </a:r>
            <a:r>
              <a:rPr lang="hr-HR" dirty="0" smtClean="0"/>
              <a:t> Odaberite naredbu Promjena vrste grafikona (</a:t>
            </a:r>
            <a:r>
              <a:rPr lang="hr-HR" i="1" dirty="0" err="1" smtClean="0"/>
              <a:t>Change</a:t>
            </a:r>
            <a:r>
              <a:rPr lang="hr-HR" i="1" dirty="0" smtClean="0"/>
              <a:t> </a:t>
            </a:r>
            <a:r>
              <a:rPr lang="hr-HR" i="1" dirty="0" err="1" smtClean="0"/>
              <a:t>Chart</a:t>
            </a:r>
            <a:r>
              <a:rPr lang="hr-HR" i="1" dirty="0" smtClean="0"/>
              <a:t> </a:t>
            </a:r>
            <a:r>
              <a:rPr lang="hr-HR" i="1" dirty="0" err="1" smtClean="0"/>
              <a:t>Type</a:t>
            </a:r>
            <a:r>
              <a:rPr lang="hr-HR" dirty="0" smtClean="0"/>
              <a:t>).</a:t>
            </a:r>
          </a:p>
          <a:p>
            <a:r>
              <a:rPr lang="hr-HR" dirty="0" smtClean="0"/>
              <a:t>Dotadašnji grafikon zamijenit ćemo novim grafikonom.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Promjena vrste grafikona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Odaberite grafikon koji želite obrisati.</a:t>
            </a:r>
          </a:p>
          <a:p>
            <a:pPr lvl="0"/>
            <a:r>
              <a:rPr lang="hr-HR" dirty="0" smtClean="0"/>
              <a:t>Na tipkovnici pritisnite tipku</a:t>
            </a:r>
            <a:r>
              <a:rPr lang="hr-HR" b="1" dirty="0" smtClean="0"/>
              <a:t> </a:t>
            </a:r>
            <a:r>
              <a:rPr lang="hr-HR" b="1" dirty="0" err="1" smtClean="0"/>
              <a:t>Delete</a:t>
            </a:r>
            <a:r>
              <a:rPr lang="hr-HR" b="1" dirty="0" smtClean="0"/>
              <a:t>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Brisanje grafikona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Svaki je grafikon napravljen na osnovu podataka iz neke tablice. Izmjenom podataka u njoj, automatski se mijenja i grafikon.</a:t>
            </a:r>
          </a:p>
          <a:p>
            <a:r>
              <a:rPr lang="hr-HR" dirty="0" smtClean="0"/>
              <a:t> U gotov grafikon možemo dodati nove podatke. </a:t>
            </a:r>
          </a:p>
          <a:p>
            <a:pPr lvl="1"/>
            <a:r>
              <a:rPr lang="hr-HR" dirty="0" smtClean="0"/>
              <a:t>Nakon dodavanja novog retka u tablicu, označite ga i kopirajte ga. Označite grafikon i odaberite naredbu zalijepi. Grafikon će se izmijeniti (prikazat će se podaci </a:t>
            </a:r>
            <a:r>
              <a:rPr lang="hr-HR" dirty="0" err="1" smtClean="0"/>
              <a:t>novododanog</a:t>
            </a:r>
            <a:r>
              <a:rPr lang="hr-HR" dirty="0" smtClean="0"/>
              <a:t> retka).</a:t>
            </a:r>
          </a:p>
          <a:p>
            <a:r>
              <a:rPr lang="hr-HR" dirty="0" smtClean="0"/>
              <a:t>Podatke iz grafikona možemo ukloniti brisanjem podataka u proračunskoj tablici ili samom grafikonu. Čim izbrišemo podatke u tablici automatski se brišu podaci u grafikonu.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Promjena podataka u grafikonu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7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_MP7</Template>
  <TotalTime>97</TotalTime>
  <Words>421</Words>
  <Application>Microsoft Office PowerPoint</Application>
  <PresentationFormat>Prikaz na zaslonu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Tema_MP7</vt:lpstr>
      <vt:lpstr> Nastavna jedinica: 2.7. Grafikoni</vt:lpstr>
      <vt:lpstr>Kako kreirati grafikon?</vt:lpstr>
      <vt:lpstr>Kreiranje grafikona</vt:lpstr>
      <vt:lpstr>Tablica i grafikon</vt:lpstr>
      <vt:lpstr>Kreiranje grafikona</vt:lpstr>
      <vt:lpstr>Uređivanje grafikona</vt:lpstr>
      <vt:lpstr>Promjena vrste grafikona</vt:lpstr>
      <vt:lpstr>Brisanje grafikona</vt:lpstr>
      <vt:lpstr>Promjena podataka u grafikonu</vt:lpstr>
      <vt:lpstr>Oblikovanje elemenata grafikona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profesor</cp:lastModifiedBy>
  <cp:revision>57</cp:revision>
  <dcterms:created xsi:type="dcterms:W3CDTF">2010-07-29T06:54:58Z</dcterms:created>
  <dcterms:modified xsi:type="dcterms:W3CDTF">2018-01-16T07:43:33Z</dcterms:modified>
</cp:coreProperties>
</file>