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Svijetli stil 3 - Isticanj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18" y="-6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980728"/>
            <a:ext cx="1777470" cy="4886673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324600" cy="48146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276872"/>
            <a:ext cx="4040188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980728"/>
            <a:ext cx="7479792" cy="3865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908720"/>
            <a:ext cx="8686800" cy="36703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874435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23528" y="1752601"/>
            <a:ext cx="8134672" cy="1829761"/>
          </a:xfrm>
        </p:spPr>
        <p:txBody>
          <a:bodyPr/>
          <a:lstStyle/>
          <a:p>
            <a:r>
              <a:rPr lang="hr-HR" dirty="0">
                <a:effectLst/>
              </a:rPr>
              <a:t>6. Internet i </a:t>
            </a:r>
            <a:r>
              <a:rPr lang="hr-HR" dirty="0" smtClean="0">
                <a:effectLst/>
              </a:rPr>
              <a:t>elektronička </a:t>
            </a:r>
            <a:r>
              <a:rPr lang="hr-HR" dirty="0">
                <a:effectLst/>
              </a:rPr>
              <a:t>pošta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4000" b="1" dirty="0" err="1"/>
              <a:t>6.4</a:t>
            </a:r>
            <a:r>
              <a:rPr lang="hr-HR" sz="4000" b="1" dirty="0"/>
              <a:t>. Upotreba </a:t>
            </a:r>
            <a:r>
              <a:rPr lang="hr-HR" sz="4000" b="1" dirty="0" smtClean="0"/>
              <a:t>web-pošte</a:t>
            </a:r>
            <a:endParaRPr lang="hr-HR" sz="4000" b="1" dirty="0"/>
          </a:p>
        </p:txBody>
      </p:sp>
    </p:spTree>
    <p:extLst>
      <p:ext uri="{BB962C8B-B14F-4D97-AF65-F5344CB8AC3E}">
        <p14:creationId xmlns:p14="http://schemas.microsoft.com/office/powerpoint/2010/main" val="36116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Kako napisati i poslati </a:t>
            </a:r>
            <a:r>
              <a:rPr lang="hr-HR" dirty="0" smtClean="0"/>
              <a:t>poruku </a:t>
            </a:r>
            <a:r>
              <a:rPr lang="hr-HR" dirty="0" err="1" smtClean="0"/>
              <a:t>Gmail</a:t>
            </a:r>
            <a:r>
              <a:rPr lang="hr-HR" dirty="0" smtClean="0"/>
              <a:t>?</a:t>
            </a: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923256"/>
            <a:ext cx="6466567" cy="474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584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napisati poruku </a:t>
            </a:r>
            <a:r>
              <a:rPr lang="hr-HR" dirty="0" err="1" smtClean="0"/>
              <a:t>CarNet</a:t>
            </a:r>
            <a:r>
              <a:rPr lang="hr-HR" dirty="0" smtClean="0"/>
              <a:t>?</a:t>
            </a:r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060848"/>
            <a:ext cx="860819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951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852383"/>
              </p:ext>
            </p:extLst>
          </p:nvPr>
        </p:nvGraphicFramePr>
        <p:xfrm>
          <a:off x="395536" y="1210425"/>
          <a:ext cx="8507288" cy="550242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06195"/>
                <a:gridCol w="7901093"/>
              </a:tblGrid>
              <a:tr h="634399">
                <a:tc>
                  <a:txBody>
                    <a:bodyPr/>
                    <a:lstStyle/>
                    <a:p>
                      <a:pPr algn="ctr"/>
                      <a:r>
                        <a:rPr lang="hr-HR" b="0" dirty="0" smtClean="0"/>
                        <a:t>1</a:t>
                      </a:r>
                      <a:endParaRPr lang="hr-HR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hr-HR" sz="1800" b="0" u="none" strike="noStrike" kern="1200" baseline="0" dirty="0" smtClean="0"/>
                        <a:t>U okvir Prima upišite adresu primatelja poruke. Za istodobno slanje većem broju primatelja primatelje odvojite znakom točka sa zarezom (;)	</a:t>
                      </a:r>
                      <a:endParaRPr kumimoji="0" lang="hr-HR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30423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hr-HR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u="none" strike="noStrike" kern="1200" baseline="0" dirty="0" smtClean="0"/>
                        <a:t>Upišite naslov poruke (temeljno značenje poruke) jer je to znak kulture i poštovanja. Osim toga važno je znati da će antivirusni programi mail bez naslova poruke proglasiti neželjenom porukom (</a:t>
                      </a:r>
                      <a:r>
                        <a:rPr kumimoji="0" lang="hr-HR" sz="1800" i="1" u="none" strike="noStrike" kern="1200" baseline="0" dirty="0" err="1" smtClean="0"/>
                        <a:t>spam</a:t>
                      </a:r>
                      <a:r>
                        <a:rPr kumimoji="0" lang="hr-HR" sz="1800" u="none" strike="noStrike" kern="1200" baseline="0" dirty="0" smtClean="0"/>
                        <a:t>). 	</a:t>
                      </a:r>
                      <a:endParaRPr kumimoji="0" lang="hr-HR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1978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hr-HR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u="none" strike="noStrike" kern="1200" baseline="0" dirty="0" smtClean="0"/>
                        <a:t>Ako želite poruci priložiti datoteku, kliknite na znak spajalice. Otvorit će se uobičajen dijaloški okvir za otvaranje datoteka. Označite datoteku koju želite pridružiti poruci. 	</a:t>
                      </a:r>
                      <a:endParaRPr kumimoji="0" lang="hr-HR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33757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endParaRPr lang="hr-HR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u="none" strike="noStrike" kern="1200" baseline="0" dirty="0" smtClean="0"/>
                        <a:t>U središnji dio prozora upisujete sadržaj poruke ili tijelo poruke. Tekst poruke pišete uobičajenim oblikom (veliko i malo slovo). Pisanje samo velikim slovima smatra se vikanjem. U pisanju poruka vrijede sva opća pravila pristojnosti i kulture. Kako adresa elektroničke pošte nije obveznog oblika, dobra je praksa na kraju sadržaja upisati svoje ime i prezime 	</a:t>
                      </a:r>
                      <a:endParaRPr kumimoji="0" lang="hr-HR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1878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u="none" strike="noStrike" kern="1200" baseline="0" dirty="0" smtClean="0"/>
                        <a:t>Nakon što ste napisali poruku i provjerili moguće pravopisne pogreške, klikom na gumb Pošalji poslat ćete je navedenom primatelju ili primateljima 	</a:t>
                      </a:r>
                      <a:endParaRPr kumimoji="0" lang="hr-HR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1978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</a:t>
                      </a:r>
                      <a:endParaRPr lang="hr-HR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u="none" strike="noStrike" kern="1200" baseline="0" dirty="0" smtClean="0"/>
                        <a:t>Ako poruku niste dovršili, klikom na gumb Spremi sada (</a:t>
                      </a:r>
                      <a:r>
                        <a:rPr kumimoji="0" lang="hr-HR" sz="1800" i="1" u="none" strike="noStrike" kern="1200" baseline="0" dirty="0" err="1" smtClean="0"/>
                        <a:t>Gmail</a:t>
                      </a:r>
                      <a:r>
                        <a:rPr kumimoji="0" lang="hr-HR" sz="1800" u="none" strike="noStrike" kern="1200" baseline="0" dirty="0" smtClean="0"/>
                        <a:t>) ili Spremi koncept (</a:t>
                      </a:r>
                      <a:r>
                        <a:rPr kumimoji="0" lang="hr-HR" sz="1800" i="1" u="none" strike="noStrike" kern="1200" baseline="0" dirty="0" err="1" smtClean="0"/>
                        <a:t>CARNet</a:t>
                      </a:r>
                      <a:r>
                        <a:rPr kumimoji="0" lang="hr-HR" sz="1800" u="none" strike="noStrike" kern="1200" baseline="0" dirty="0" smtClean="0"/>
                        <a:t>) poruku možete spremiti. Naknadno poruku možete otvoriti, dovršiti i poslati. 	</a:t>
                      </a:r>
                      <a:endParaRPr kumimoji="0" lang="hr-HR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14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/>
          </a:bodyPr>
          <a:lstStyle/>
          <a:p>
            <a:r>
              <a:rPr lang="hr-HR" dirty="0"/>
              <a:t>n</a:t>
            </a:r>
            <a:r>
              <a:rPr lang="hr-HR" dirty="0" smtClean="0"/>
              <a:t>akon </a:t>
            </a:r>
            <a:r>
              <a:rPr lang="hr-HR" dirty="0"/>
              <a:t>što se poslali poruku u mapi </a:t>
            </a:r>
            <a:r>
              <a:rPr lang="hr-HR" b="1" dirty="0"/>
              <a:t>Poslana pošta </a:t>
            </a:r>
            <a:r>
              <a:rPr lang="hr-HR" dirty="0"/>
              <a:t>(</a:t>
            </a:r>
            <a:r>
              <a:rPr lang="hr-HR" i="1" dirty="0" err="1"/>
              <a:t>Gmail</a:t>
            </a:r>
            <a:r>
              <a:rPr lang="hr-HR" dirty="0"/>
              <a:t>) ili </a:t>
            </a:r>
            <a:r>
              <a:rPr lang="hr-HR" b="1" dirty="0"/>
              <a:t>Poslane poruke </a:t>
            </a:r>
            <a:r>
              <a:rPr lang="hr-HR" dirty="0"/>
              <a:t>(</a:t>
            </a:r>
            <a:r>
              <a:rPr lang="hr-HR" i="1" dirty="0" err="1"/>
              <a:t>CARNet</a:t>
            </a:r>
            <a:r>
              <a:rPr lang="hr-HR" dirty="0"/>
              <a:t>) vidjet ćete popis svih poslanih poruka elektroničke </a:t>
            </a:r>
            <a:r>
              <a:rPr lang="hr-HR" dirty="0" smtClean="0"/>
              <a:t>pošte</a:t>
            </a:r>
          </a:p>
          <a:p>
            <a:r>
              <a:rPr lang="hr-HR" dirty="0"/>
              <a:t>n</a:t>
            </a:r>
            <a:r>
              <a:rPr lang="hr-HR" dirty="0" smtClean="0"/>
              <a:t>a </a:t>
            </a:r>
            <a:r>
              <a:rPr lang="hr-HR" dirty="0"/>
              <a:t>primljenu poruku elektroničke pošte možete i odgovoriti tako da primljenu poruku otvorite i kliknete na gumb </a:t>
            </a:r>
            <a:r>
              <a:rPr lang="hr-HR" b="1" dirty="0" smtClean="0"/>
              <a:t>Odgovori</a:t>
            </a:r>
            <a:endParaRPr lang="hr-HR" dirty="0" smtClean="0"/>
          </a:p>
          <a:p>
            <a:r>
              <a:rPr lang="hr-HR" dirty="0"/>
              <a:t>u</a:t>
            </a:r>
            <a:r>
              <a:rPr lang="hr-HR" dirty="0" smtClean="0"/>
              <a:t> </a:t>
            </a:r>
            <a:r>
              <a:rPr lang="hr-HR" dirty="0"/>
              <a:t>novootvoreni prozor upišite novo tijelo poruke te zatim kliknite na </a:t>
            </a:r>
            <a:r>
              <a:rPr lang="hr-HR" b="1" dirty="0" smtClean="0"/>
              <a:t>Pošalji</a:t>
            </a:r>
            <a:endParaRPr lang="hr-HR" dirty="0"/>
          </a:p>
          <a:p>
            <a:r>
              <a:rPr lang="hr-HR" dirty="0" smtClean="0"/>
              <a:t>u </a:t>
            </a:r>
            <a:r>
              <a:rPr lang="hr-HR" dirty="0"/>
              <a:t>ovom slučaju adresu pošiljatelja ne treba upisivati jer je već </a:t>
            </a:r>
            <a:r>
              <a:rPr lang="hr-HR" dirty="0" smtClean="0"/>
              <a:t>poznat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145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608512"/>
          </a:xfrm>
        </p:spPr>
        <p:txBody>
          <a:bodyPr>
            <a:normAutofit/>
          </a:bodyPr>
          <a:lstStyle/>
          <a:p>
            <a:r>
              <a:rPr lang="hr-HR" dirty="0"/>
              <a:t>a</a:t>
            </a:r>
            <a:r>
              <a:rPr lang="hr-HR" dirty="0" smtClean="0"/>
              <a:t>ko </a:t>
            </a:r>
            <a:r>
              <a:rPr lang="hr-HR" dirty="0"/>
              <a:t>nemate otvoren korisnički račun </a:t>
            </a:r>
            <a:r>
              <a:rPr lang="hr-HR" i="1" dirty="0"/>
              <a:t>web</a:t>
            </a:r>
            <a:r>
              <a:rPr lang="hr-HR" dirty="0"/>
              <a:t>-pošte, to ćete jednostavno učiniti tako da pri prijavi u sustav kliknete na </a:t>
            </a:r>
            <a:r>
              <a:rPr lang="hr-HR" b="1" dirty="0"/>
              <a:t>Prijavite se za </a:t>
            </a:r>
            <a:r>
              <a:rPr lang="hr-HR" b="1" dirty="0" err="1" smtClean="0"/>
              <a:t>Gmail</a:t>
            </a:r>
            <a:r>
              <a:rPr lang="hr-HR" dirty="0" smtClean="0"/>
              <a:t> </a:t>
            </a:r>
          </a:p>
          <a:p>
            <a:r>
              <a:rPr lang="hr-HR" dirty="0"/>
              <a:t>n</a:t>
            </a:r>
            <a:r>
              <a:rPr lang="hr-HR" dirty="0" smtClean="0"/>
              <a:t>a </a:t>
            </a:r>
            <a:r>
              <a:rPr lang="hr-HR" dirty="0"/>
              <a:t>novootvorenoj stranici za prijavu </a:t>
            </a:r>
            <a:r>
              <a:rPr lang="hr-HR" dirty="0" smtClean="0"/>
              <a:t>upišite </a:t>
            </a:r>
            <a:r>
              <a:rPr lang="hr-HR" dirty="0"/>
              <a:t>tražene podatke i slijedite priložene </a:t>
            </a:r>
            <a:r>
              <a:rPr lang="hr-HR" dirty="0" smtClean="0"/>
              <a:t>upute</a:t>
            </a:r>
          </a:p>
          <a:p>
            <a:r>
              <a:rPr lang="hr-HR" dirty="0" smtClean="0"/>
              <a:t>u </a:t>
            </a:r>
            <a:r>
              <a:rPr lang="hr-HR" b="1" i="1" dirty="0" err="1"/>
              <a:t>Gmailu</a:t>
            </a:r>
            <a:r>
              <a:rPr lang="hr-HR" i="1" dirty="0"/>
              <a:t> </a:t>
            </a:r>
            <a:r>
              <a:rPr lang="hr-HR" dirty="0"/>
              <a:t>možete sami izabrati </a:t>
            </a:r>
            <a:r>
              <a:rPr lang="hr-HR" b="1" i="1" dirty="0"/>
              <a:t>korisničko ime </a:t>
            </a:r>
            <a:r>
              <a:rPr lang="hr-HR" dirty="0"/>
              <a:t>i time odrediti naziv računa elektroničke </a:t>
            </a:r>
            <a:r>
              <a:rPr lang="hr-HR" dirty="0" smtClean="0"/>
              <a:t>pošte</a:t>
            </a:r>
          </a:p>
          <a:p>
            <a:r>
              <a:rPr lang="hr-HR" dirty="0"/>
              <a:t>n</a:t>
            </a:r>
            <a:r>
              <a:rPr lang="hr-HR" dirty="0" smtClean="0"/>
              <a:t>akon </a:t>
            </a:r>
            <a:r>
              <a:rPr lang="hr-HR" dirty="0"/>
              <a:t>završetka prijave možete se koristiti svojim novim računom elektroničke </a:t>
            </a:r>
            <a:r>
              <a:rPr lang="hr-HR" dirty="0" smtClean="0"/>
              <a:t>pošte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Registracija novog korisnika </a:t>
            </a:r>
            <a:r>
              <a:rPr lang="hr-HR" i="1" dirty="0"/>
              <a:t>web</a:t>
            </a:r>
            <a:r>
              <a:rPr lang="hr-HR" dirty="0"/>
              <a:t>-pošte </a:t>
            </a:r>
          </a:p>
        </p:txBody>
      </p:sp>
    </p:spTree>
    <p:extLst>
      <p:ext uri="{BB962C8B-B14F-4D97-AF65-F5344CB8AC3E}">
        <p14:creationId xmlns:p14="http://schemas.microsoft.com/office/powerpoint/2010/main" val="39799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8529446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918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Pitanja za ponavljanje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608512"/>
          </a:xfrm>
        </p:spPr>
        <p:txBody>
          <a:bodyPr>
            <a:normAutofit/>
          </a:bodyPr>
          <a:lstStyle/>
          <a:p>
            <a:r>
              <a:rPr lang="hr-HR" dirty="0"/>
              <a:t>Što je </a:t>
            </a:r>
            <a:r>
              <a:rPr lang="hr-HR" i="1" dirty="0"/>
              <a:t>web</a:t>
            </a:r>
            <a:r>
              <a:rPr lang="hr-HR" dirty="0"/>
              <a:t>-pošta? </a:t>
            </a:r>
          </a:p>
          <a:p>
            <a:pPr algn="l"/>
            <a:r>
              <a:rPr lang="hr-HR" dirty="0" smtClean="0"/>
              <a:t>S </a:t>
            </a:r>
            <a:r>
              <a:rPr lang="hr-HR" dirty="0"/>
              <a:t>kojim je primjerom iz prakse možemo najlakše usporediti? </a:t>
            </a:r>
          </a:p>
          <a:p>
            <a:r>
              <a:rPr lang="hr-HR" dirty="0" smtClean="0"/>
              <a:t>Navedi </a:t>
            </a:r>
            <a:r>
              <a:rPr lang="hr-HR" dirty="0"/>
              <a:t>neke davatelje usluge </a:t>
            </a:r>
            <a:r>
              <a:rPr lang="hr-HR" i="1" dirty="0" smtClean="0"/>
              <a:t>web</a:t>
            </a:r>
            <a:r>
              <a:rPr lang="hr-HR" dirty="0" smtClean="0"/>
              <a:t>-pošte </a:t>
            </a:r>
            <a:endParaRPr lang="hr-HR" dirty="0"/>
          </a:p>
          <a:p>
            <a:r>
              <a:rPr lang="hr-HR" dirty="0" smtClean="0"/>
              <a:t>Tko </a:t>
            </a:r>
            <a:r>
              <a:rPr lang="hr-HR" dirty="0"/>
              <a:t>je pošiljatelj? </a:t>
            </a:r>
          </a:p>
          <a:p>
            <a:r>
              <a:rPr lang="hr-HR" dirty="0" smtClean="0"/>
              <a:t>Tko </a:t>
            </a:r>
            <a:r>
              <a:rPr lang="hr-HR" dirty="0"/>
              <a:t>je primatelj? </a:t>
            </a:r>
          </a:p>
          <a:p>
            <a:r>
              <a:rPr lang="pl-PL" dirty="0" smtClean="0"/>
              <a:t>Što </a:t>
            </a:r>
            <a:r>
              <a:rPr lang="pl-PL" dirty="0"/>
              <a:t>se nalazi u zaglavlju poruke? </a:t>
            </a:r>
          </a:p>
          <a:p>
            <a:r>
              <a:rPr lang="pl-PL" dirty="0" smtClean="0"/>
              <a:t>Što </a:t>
            </a:r>
            <a:r>
              <a:rPr lang="pl-PL" dirty="0"/>
              <a:t>se nalazi u tijelu poruke? </a:t>
            </a:r>
          </a:p>
          <a:p>
            <a:r>
              <a:rPr lang="hr-HR" dirty="0" smtClean="0"/>
              <a:t>Što </a:t>
            </a:r>
            <a:r>
              <a:rPr lang="hr-HR" dirty="0"/>
              <a:t>je privitak (</a:t>
            </a:r>
            <a:r>
              <a:rPr lang="hr-HR" i="1" dirty="0" err="1"/>
              <a:t>attachment</a:t>
            </a:r>
            <a:r>
              <a:rPr lang="hr-HR" dirty="0"/>
              <a:t>)? </a:t>
            </a:r>
          </a:p>
        </p:txBody>
      </p:sp>
    </p:spTree>
    <p:extLst>
      <p:ext uri="{BB962C8B-B14F-4D97-AF65-F5344CB8AC3E}">
        <p14:creationId xmlns:p14="http://schemas.microsoft.com/office/powerpoint/2010/main" val="92504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02427"/>
          </a:xfrm>
        </p:spPr>
        <p:txBody>
          <a:bodyPr/>
          <a:lstStyle/>
          <a:p>
            <a:r>
              <a:rPr lang="hr-HR" dirty="0"/>
              <a:t>e</a:t>
            </a:r>
            <a:r>
              <a:rPr lang="hr-HR" dirty="0" smtClean="0"/>
              <a:t>lektronička </a:t>
            </a:r>
            <a:r>
              <a:rPr lang="hr-HR" dirty="0"/>
              <a:t>pošta (</a:t>
            </a:r>
            <a:r>
              <a:rPr lang="hr-HR" i="1" dirty="0"/>
              <a:t>e-mail</a:t>
            </a:r>
            <a:r>
              <a:rPr lang="hr-HR" dirty="0"/>
              <a:t>) jedan je od najpopularnijih i najkorištenijih internetskih </a:t>
            </a:r>
            <a:r>
              <a:rPr lang="hr-HR" dirty="0" smtClean="0"/>
              <a:t>servisa </a:t>
            </a:r>
          </a:p>
          <a:p>
            <a:r>
              <a:rPr lang="hr-HR" dirty="0"/>
              <a:t>n</a:t>
            </a:r>
            <a:r>
              <a:rPr lang="hr-HR" dirty="0" smtClean="0"/>
              <a:t>amijenjena </a:t>
            </a:r>
            <a:r>
              <a:rPr lang="hr-HR" dirty="0"/>
              <a:t>je razmjenjivanju (slanju i primanju) tekstnih poruka elektroničke </a:t>
            </a:r>
            <a:r>
              <a:rPr lang="hr-HR" dirty="0" smtClean="0"/>
              <a:t>pošte </a:t>
            </a:r>
          </a:p>
          <a:p>
            <a:r>
              <a:rPr lang="hr-HR" dirty="0"/>
              <a:t>s</a:t>
            </a:r>
            <a:r>
              <a:rPr lang="hr-HR" dirty="0" smtClean="0"/>
              <a:t>vakoj </a:t>
            </a:r>
            <a:r>
              <a:rPr lang="hr-HR" i="1" dirty="0"/>
              <a:t>e-mail </a:t>
            </a:r>
            <a:r>
              <a:rPr lang="hr-HR" dirty="0"/>
              <a:t>poruci mogu biti priložene datoteke (slike, glazba, dokumenti i sl.) koje zovemo </a:t>
            </a:r>
            <a:r>
              <a:rPr lang="hr-HR" b="1" dirty="0"/>
              <a:t>privitak</a:t>
            </a:r>
            <a:r>
              <a:rPr lang="hr-HR" dirty="0"/>
              <a:t> (</a:t>
            </a:r>
            <a:r>
              <a:rPr lang="hr-HR" i="1" dirty="0" err="1"/>
              <a:t>attachment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elektronička pošta</a:t>
            </a:r>
            <a:r>
              <a:rPr lang="hr-HR" dirty="0" smtClean="0"/>
              <a:t>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1808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32448"/>
          </a:xfrm>
        </p:spPr>
        <p:txBody>
          <a:bodyPr/>
          <a:lstStyle/>
          <a:p>
            <a:r>
              <a:rPr lang="hr-HR" dirty="0"/>
              <a:t>z</a:t>
            </a:r>
            <a:r>
              <a:rPr lang="hr-HR" dirty="0" smtClean="0"/>
              <a:t>a </a:t>
            </a:r>
            <a:r>
              <a:rPr lang="hr-HR" dirty="0"/>
              <a:t>sudjelovanje u slanju i primanju elektroničke pošte svaki sudionik mora imati svoju adresu kako bismo znali komu šaljemo elektroničku poštu i od koga je </a:t>
            </a:r>
            <a:r>
              <a:rPr lang="hr-HR" dirty="0" smtClean="0"/>
              <a:t>primamo</a:t>
            </a:r>
          </a:p>
          <a:p>
            <a:r>
              <a:rPr lang="hr-HR" dirty="0"/>
              <a:t>n</a:t>
            </a:r>
            <a:r>
              <a:rPr lang="hr-HR" dirty="0" smtClean="0"/>
              <a:t>akon </a:t>
            </a:r>
            <a:r>
              <a:rPr lang="hr-HR" dirty="0"/>
              <a:t>što pošiljatelj pošalje poruku, poruka se smješta u primateljev poštanski </a:t>
            </a:r>
            <a:r>
              <a:rPr lang="hr-HR" dirty="0" smtClean="0"/>
              <a:t>sandučić</a:t>
            </a:r>
          </a:p>
          <a:p>
            <a:r>
              <a:rPr lang="hr-HR" dirty="0"/>
              <a:t>p</a:t>
            </a:r>
            <a:r>
              <a:rPr lang="hr-HR" dirty="0" smtClean="0"/>
              <a:t>ristiglu </a:t>
            </a:r>
            <a:r>
              <a:rPr lang="hr-HR" dirty="0"/>
              <a:t>poštu primatelj može otvoriti naknadno 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1133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Kako izgleda jednostavan način komunikacije elektroničkom poštom?</a:t>
            </a:r>
          </a:p>
        </p:txBody>
      </p:sp>
    </p:spTree>
    <p:extLst>
      <p:ext uri="{BB962C8B-B14F-4D97-AF65-F5344CB8AC3E}">
        <p14:creationId xmlns:p14="http://schemas.microsoft.com/office/powerpoint/2010/main" val="284946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323528" y="2132857"/>
            <a:ext cx="8579296" cy="2232248"/>
          </a:xfrm>
        </p:spPr>
        <p:txBody>
          <a:bodyPr/>
          <a:lstStyle/>
          <a:p>
            <a:r>
              <a:rPr lang="hr-HR" i="1" dirty="0"/>
              <a:t>w</a:t>
            </a:r>
            <a:r>
              <a:rPr lang="hr-HR" i="1" dirty="0" smtClean="0"/>
              <a:t>eb</a:t>
            </a:r>
            <a:r>
              <a:rPr lang="hr-HR" dirty="0" smtClean="0"/>
              <a:t>-pošta </a:t>
            </a:r>
            <a:r>
              <a:rPr lang="hr-HR" dirty="0"/>
              <a:t>je sustav elektroničke pošte na </a:t>
            </a:r>
            <a:r>
              <a:rPr lang="hr-HR" i="1" dirty="0" smtClean="0"/>
              <a:t>webu</a:t>
            </a:r>
            <a:endParaRPr lang="hr-HR" dirty="0" smtClean="0"/>
          </a:p>
          <a:p>
            <a:r>
              <a:rPr lang="hr-HR" dirty="0"/>
              <a:t>p</a:t>
            </a:r>
            <a:r>
              <a:rPr lang="hr-HR" dirty="0" smtClean="0"/>
              <a:t>rijava </a:t>
            </a:r>
            <a:r>
              <a:rPr lang="hr-HR" dirty="0"/>
              <a:t>u sustav počinje pokretanjem </a:t>
            </a:r>
            <a:r>
              <a:rPr lang="hr-HR" i="1" dirty="0" smtClean="0"/>
              <a:t>web-</a:t>
            </a:r>
            <a:r>
              <a:rPr lang="hr-HR" dirty="0" smtClean="0"/>
              <a:t>preglednika </a:t>
            </a:r>
            <a:r>
              <a:rPr lang="hr-HR" dirty="0"/>
              <a:t>i učitavanjem </a:t>
            </a:r>
            <a:r>
              <a:rPr lang="hr-HR" i="1" dirty="0"/>
              <a:t>web</a:t>
            </a:r>
            <a:r>
              <a:rPr lang="hr-HR" dirty="0"/>
              <a:t>-stranice (</a:t>
            </a:r>
            <a:r>
              <a:rPr lang="hr-HR" i="1" dirty="0" err="1"/>
              <a:t>Google</a:t>
            </a:r>
            <a:r>
              <a:rPr lang="hr-HR" i="1" dirty="0"/>
              <a:t>, </a:t>
            </a:r>
            <a:r>
              <a:rPr lang="hr-HR" i="1" dirty="0" err="1"/>
              <a:t>Yahoo</a:t>
            </a:r>
            <a:r>
              <a:rPr lang="hr-HR" i="1" dirty="0"/>
              <a:t>!, MSN, </a:t>
            </a:r>
            <a:r>
              <a:rPr lang="hr-HR" i="1" dirty="0" err="1"/>
              <a:t>CARNet</a:t>
            </a:r>
            <a:r>
              <a:rPr lang="hr-HR" i="1" dirty="0"/>
              <a:t>, Iskon, T-</a:t>
            </a:r>
            <a:r>
              <a:rPr lang="hr-HR" i="1" dirty="0" err="1"/>
              <a:t>com</a:t>
            </a:r>
            <a:r>
              <a:rPr lang="hr-HR" dirty="0"/>
              <a:t>) koja omogućuje takvu </a:t>
            </a:r>
            <a:r>
              <a:rPr lang="hr-HR" dirty="0" smtClean="0"/>
              <a:t>uslugu 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web pošta?</a:t>
            </a:r>
          </a:p>
        </p:txBody>
      </p:sp>
    </p:spTree>
    <p:extLst>
      <p:ext uri="{BB962C8B-B14F-4D97-AF65-F5344CB8AC3E}">
        <p14:creationId xmlns:p14="http://schemas.microsoft.com/office/powerpoint/2010/main" val="24781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16832"/>
            <a:ext cx="886194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117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395536" y="1052736"/>
            <a:ext cx="849694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bg2">
                  <a:lumMod val="50000"/>
                </a:schemeClr>
              </a:buClr>
              <a:buSzPct val="70000"/>
              <a:buFont typeface="Wingdings 3" panose="05040102010807070707" pitchFamily="18" charset="2"/>
              <a:buChar char="}"/>
            </a:pPr>
            <a:r>
              <a:rPr lang="hr-HR" sz="2600" dirty="0"/>
              <a:t>z</a:t>
            </a:r>
            <a:r>
              <a:rPr lang="hr-HR" sz="2600" dirty="0" smtClean="0"/>
              <a:t>a </a:t>
            </a:r>
            <a:r>
              <a:rPr lang="hr-HR" sz="2600" dirty="0"/>
              <a:t>prijavu upišite svoje korisničko ime i lozinku te zatim kliknite na gumb </a:t>
            </a:r>
            <a:r>
              <a:rPr lang="hr-HR" sz="2600" b="1" dirty="0" smtClean="0"/>
              <a:t>Prijava</a:t>
            </a:r>
            <a:endParaRPr lang="hr-HR" sz="2600" dirty="0"/>
          </a:p>
          <a:p>
            <a:pPr marL="457200" indent="-457200">
              <a:buClr>
                <a:schemeClr val="bg2">
                  <a:lumMod val="50000"/>
                </a:schemeClr>
              </a:buClr>
              <a:buSzPct val="70000"/>
              <a:buFont typeface="Wingdings 3" panose="05040102010807070707" pitchFamily="18" charset="2"/>
              <a:buChar char="}"/>
            </a:pPr>
            <a:r>
              <a:rPr lang="hr-HR" sz="2600" dirty="0" smtClean="0"/>
              <a:t>nakon </a:t>
            </a:r>
            <a:r>
              <a:rPr lang="hr-HR" sz="2600" dirty="0"/>
              <a:t>što se prijavite u sustav otvorit će se početni </a:t>
            </a:r>
            <a:r>
              <a:rPr lang="hr-HR" sz="2600" dirty="0" smtClean="0"/>
              <a:t>ekran </a:t>
            </a:r>
            <a:endParaRPr lang="hr-HR" sz="2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535" y="2348880"/>
            <a:ext cx="5963785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403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Mape elektroničke pošte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36504"/>
          </a:xfrm>
        </p:spPr>
        <p:txBody>
          <a:bodyPr>
            <a:normAutofit/>
          </a:bodyPr>
          <a:lstStyle/>
          <a:p>
            <a:pPr lvl="0"/>
            <a:r>
              <a:rPr lang="hr-HR" b="1" dirty="0"/>
              <a:t>Pristigla pošta</a:t>
            </a:r>
            <a:r>
              <a:rPr lang="hr-HR" dirty="0"/>
              <a:t> sadrži sve poruke koje ste primili, pročitane i </a:t>
            </a:r>
            <a:r>
              <a:rPr lang="hr-HR" dirty="0" smtClean="0"/>
              <a:t>nepročitane (broj </a:t>
            </a:r>
            <a:r>
              <a:rPr lang="hr-HR" dirty="0"/>
              <a:t>novih </a:t>
            </a:r>
            <a:r>
              <a:rPr lang="hr-HR" dirty="0" smtClean="0"/>
              <a:t>poruka </a:t>
            </a:r>
            <a:r>
              <a:rPr lang="hr-HR" dirty="0"/>
              <a:t>vidite pokraj naziva </a:t>
            </a:r>
            <a:r>
              <a:rPr lang="hr-HR" dirty="0" smtClean="0"/>
              <a:t>mape)</a:t>
            </a:r>
            <a:endParaRPr lang="hr-HR" dirty="0"/>
          </a:p>
          <a:p>
            <a:pPr lvl="0"/>
            <a:r>
              <a:rPr lang="hr-HR" b="1" dirty="0"/>
              <a:t>Poslana pošta</a:t>
            </a:r>
            <a:r>
              <a:rPr lang="hr-HR" dirty="0"/>
              <a:t> </a:t>
            </a:r>
            <a:r>
              <a:rPr lang="hr-HR" dirty="0" smtClean="0"/>
              <a:t>sadrži </a:t>
            </a:r>
            <a:r>
              <a:rPr lang="hr-HR" dirty="0"/>
              <a:t>sve poruke koje ste </a:t>
            </a:r>
            <a:r>
              <a:rPr lang="hr-HR" dirty="0" smtClean="0"/>
              <a:t>poslali</a:t>
            </a:r>
            <a:endParaRPr lang="hr-HR" dirty="0"/>
          </a:p>
          <a:p>
            <a:pPr lvl="0"/>
            <a:r>
              <a:rPr lang="hr-HR" dirty="0" smtClean="0"/>
              <a:t>u </a:t>
            </a:r>
            <a:r>
              <a:rPr lang="hr-HR" dirty="0"/>
              <a:t>mapi </a:t>
            </a:r>
            <a:r>
              <a:rPr lang="hr-HR" b="1" dirty="0"/>
              <a:t>Skice</a:t>
            </a:r>
            <a:r>
              <a:rPr lang="hr-HR" dirty="0"/>
              <a:t> (</a:t>
            </a:r>
            <a:r>
              <a:rPr lang="hr-HR" i="1" dirty="0" err="1"/>
              <a:t>Gmail</a:t>
            </a:r>
            <a:r>
              <a:rPr lang="hr-HR" dirty="0"/>
              <a:t>) ili </a:t>
            </a:r>
            <a:r>
              <a:rPr lang="hr-HR" b="1" dirty="0"/>
              <a:t>Nedovršene poruke </a:t>
            </a:r>
            <a:r>
              <a:rPr lang="hr-HR" dirty="0"/>
              <a:t>(</a:t>
            </a:r>
            <a:r>
              <a:rPr lang="hr-HR" dirty="0" err="1"/>
              <a:t>CARNet</a:t>
            </a:r>
            <a:r>
              <a:rPr lang="hr-HR" dirty="0"/>
              <a:t>) nalaze se poruke koje ste započeli, a niste dovršili (poslali)</a:t>
            </a:r>
          </a:p>
          <a:p>
            <a:r>
              <a:rPr lang="hr-HR" dirty="0" smtClean="0"/>
              <a:t>u </a:t>
            </a:r>
            <a:r>
              <a:rPr lang="hr-HR" dirty="0"/>
              <a:t>mapi </a:t>
            </a:r>
            <a:r>
              <a:rPr lang="hr-HR" b="1" dirty="0"/>
              <a:t>Otpad</a:t>
            </a:r>
            <a:r>
              <a:rPr lang="hr-HR" dirty="0"/>
              <a:t>, slično kao u </a:t>
            </a:r>
            <a:r>
              <a:rPr lang="hr-HR" b="1" dirty="0"/>
              <a:t>Košu za smeće </a:t>
            </a:r>
            <a:r>
              <a:rPr lang="hr-HR" dirty="0"/>
              <a:t>(</a:t>
            </a:r>
            <a:r>
              <a:rPr lang="hr-HR" i="1" dirty="0" err="1"/>
              <a:t>Recycle</a:t>
            </a:r>
            <a:r>
              <a:rPr lang="hr-HR" i="1" dirty="0"/>
              <a:t> </a:t>
            </a:r>
            <a:r>
              <a:rPr lang="hr-HR" i="1" dirty="0" err="1"/>
              <a:t>Bin</a:t>
            </a:r>
            <a:r>
              <a:rPr lang="hr-HR" dirty="0"/>
              <a:t>) s radne površine operacijskog sustava, nalaze se obrisane </a:t>
            </a:r>
            <a:r>
              <a:rPr lang="hr-HR" dirty="0" smtClean="0"/>
              <a:t>poruke</a:t>
            </a:r>
            <a:endParaRPr lang="hr-HR" dirty="0"/>
          </a:p>
          <a:p>
            <a:pPr marL="109728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752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36504"/>
          </a:xfrm>
        </p:spPr>
        <p:txBody>
          <a:bodyPr/>
          <a:lstStyle/>
          <a:p>
            <a:r>
              <a:rPr lang="hr-HR" dirty="0" smtClean="0"/>
              <a:t>prikazuje </a:t>
            </a:r>
            <a:r>
              <a:rPr lang="hr-HR" dirty="0"/>
              <a:t>sadržaj izabrane </a:t>
            </a:r>
            <a:r>
              <a:rPr lang="hr-HR" dirty="0" smtClean="0"/>
              <a:t>mape </a:t>
            </a:r>
            <a:endParaRPr lang="hr-HR" dirty="0"/>
          </a:p>
          <a:p>
            <a:r>
              <a:rPr lang="hr-HR" dirty="0" smtClean="0"/>
              <a:t>sve </a:t>
            </a:r>
            <a:r>
              <a:rPr lang="hr-HR" dirty="0"/>
              <a:t>neotvorene (nepročitane) poruke jasno su istaknute tamnijom </a:t>
            </a:r>
            <a:r>
              <a:rPr lang="hr-HR" dirty="0" smtClean="0"/>
              <a:t>bojom</a:t>
            </a:r>
          </a:p>
          <a:p>
            <a:r>
              <a:rPr lang="hr-HR" dirty="0" smtClean="0"/>
              <a:t>iz </a:t>
            </a:r>
            <a:r>
              <a:rPr lang="hr-HR" dirty="0"/>
              <a:t>ovoga prikaza možete saznati: </a:t>
            </a:r>
            <a:endParaRPr lang="hr-HR" dirty="0" smtClean="0"/>
          </a:p>
          <a:p>
            <a:pPr lvl="1"/>
            <a:r>
              <a:rPr lang="hr-HR" dirty="0" smtClean="0"/>
              <a:t>ime </a:t>
            </a:r>
            <a:r>
              <a:rPr lang="hr-HR" dirty="0"/>
              <a:t>pošiljatelja poruke (tko je poruku poslao</a:t>
            </a:r>
            <a:r>
              <a:rPr lang="hr-HR" dirty="0" smtClean="0"/>
              <a:t>)</a:t>
            </a:r>
          </a:p>
          <a:p>
            <a:pPr lvl="1"/>
            <a:r>
              <a:rPr lang="hr-HR" dirty="0" smtClean="0"/>
              <a:t>naslov poruke</a:t>
            </a:r>
          </a:p>
          <a:p>
            <a:pPr lvl="1"/>
            <a:r>
              <a:rPr lang="hr-HR" dirty="0" smtClean="0"/>
              <a:t>datum </a:t>
            </a:r>
            <a:r>
              <a:rPr lang="hr-HR" dirty="0"/>
              <a:t>i vrijeme kad je poruka poslana 	</a:t>
            </a:r>
          </a:p>
          <a:p>
            <a:r>
              <a:rPr lang="hr-HR" dirty="0"/>
              <a:t>k</a:t>
            </a:r>
            <a:r>
              <a:rPr lang="hr-HR" dirty="0" smtClean="0"/>
              <a:t>likom </a:t>
            </a:r>
            <a:r>
              <a:rPr lang="hr-HR" dirty="0"/>
              <a:t>na gumb </a:t>
            </a:r>
            <a:r>
              <a:rPr lang="hr-HR" b="1" dirty="0"/>
              <a:t>Nova poruka </a:t>
            </a:r>
            <a:r>
              <a:rPr lang="hr-HR" dirty="0"/>
              <a:t>započinjete novu </a:t>
            </a:r>
            <a:r>
              <a:rPr lang="hr-HR" dirty="0" smtClean="0"/>
              <a:t>poruku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Središnji dio prozora </a:t>
            </a:r>
            <a:r>
              <a:rPr lang="hr-HR" b="0" dirty="0"/>
              <a:t>	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2607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988840"/>
            <a:ext cx="8579296" cy="4869160"/>
          </a:xfrm>
        </p:spPr>
        <p:txBody>
          <a:bodyPr>
            <a:normAutofit fontScale="92500"/>
          </a:bodyPr>
          <a:lstStyle/>
          <a:p>
            <a:r>
              <a:rPr lang="hr-HR" dirty="0"/>
              <a:t>a</a:t>
            </a:r>
            <a:r>
              <a:rPr lang="hr-HR" dirty="0" smtClean="0"/>
              <a:t>dresa </a:t>
            </a:r>
            <a:r>
              <a:rPr lang="hr-HR" dirty="0"/>
              <a:t>može biti oblika </a:t>
            </a:r>
            <a:r>
              <a:rPr lang="hr-HR" dirty="0" err="1"/>
              <a:t>ime.prezime</a:t>
            </a:r>
            <a:r>
              <a:rPr lang="hr-HR" dirty="0"/>
              <a:t> ili u obliku </a:t>
            </a:r>
            <a:r>
              <a:rPr lang="hr-HR" dirty="0" smtClean="0"/>
              <a:t>nadimka</a:t>
            </a:r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r>
              <a:rPr lang="hr-HR" dirty="0" err="1">
                <a:solidFill>
                  <a:srgbClr val="FF0000"/>
                </a:solidFill>
              </a:rPr>
              <a:t>ime.prezime</a:t>
            </a:r>
            <a:r>
              <a:rPr lang="hr-HR" dirty="0">
                <a:solidFill>
                  <a:srgbClr val="FF0000"/>
                </a:solidFill>
              </a:rPr>
              <a:t>@</a:t>
            </a:r>
            <a:r>
              <a:rPr lang="hr-HR" dirty="0" err="1">
                <a:solidFill>
                  <a:srgbClr val="FF0000"/>
                </a:solidFill>
              </a:rPr>
              <a:t>gmail.com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/>
              <a:t>(</a:t>
            </a:r>
            <a:r>
              <a:rPr lang="hr-HR" i="1" dirty="0" err="1"/>
              <a:t>Google</a:t>
            </a:r>
            <a:r>
              <a:rPr lang="hr-HR" dirty="0"/>
              <a:t>) </a:t>
            </a:r>
          </a:p>
          <a:p>
            <a:pPr marL="109728" indent="0">
              <a:buNone/>
            </a:pPr>
            <a:r>
              <a:rPr lang="hr-HR" dirty="0" err="1">
                <a:solidFill>
                  <a:srgbClr val="FF0000"/>
                </a:solidFill>
              </a:rPr>
              <a:t>ime.prezime</a:t>
            </a:r>
            <a:r>
              <a:rPr lang="hr-HR" dirty="0">
                <a:solidFill>
                  <a:srgbClr val="FF0000"/>
                </a:solidFill>
              </a:rPr>
              <a:t>@</a:t>
            </a:r>
            <a:r>
              <a:rPr lang="hr-HR" dirty="0" err="1">
                <a:solidFill>
                  <a:srgbClr val="FF0000"/>
                </a:solidFill>
              </a:rPr>
              <a:t>skole.hr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/>
              <a:t>(</a:t>
            </a:r>
            <a:r>
              <a:rPr lang="hr-HR" i="1" dirty="0" err="1"/>
              <a:t>CARNet</a:t>
            </a:r>
            <a:r>
              <a:rPr lang="hr-HR" dirty="0" smtClean="0"/>
              <a:t>)</a:t>
            </a:r>
          </a:p>
          <a:p>
            <a:pPr marL="109728" indent="0">
              <a:buNone/>
            </a:pPr>
            <a:r>
              <a:rPr lang="hr-HR" dirty="0" smtClean="0"/>
              <a:t> </a:t>
            </a:r>
            <a:endParaRPr lang="hr-HR" dirty="0"/>
          </a:p>
          <a:p>
            <a:r>
              <a:rPr lang="hr-HR" dirty="0" smtClean="0"/>
              <a:t>znak </a:t>
            </a:r>
            <a:r>
              <a:rPr lang="hr-HR" b="1" dirty="0"/>
              <a:t>@</a:t>
            </a:r>
            <a:r>
              <a:rPr lang="hr-HR" dirty="0"/>
              <a:t> čita se [et] (od engleske riječi </a:t>
            </a:r>
            <a:r>
              <a:rPr lang="hr-HR" i="1" dirty="0"/>
              <a:t>at</a:t>
            </a:r>
            <a:r>
              <a:rPr lang="hr-HR" dirty="0"/>
              <a:t>), a znači pri ili </a:t>
            </a:r>
            <a:r>
              <a:rPr lang="hr-HR" dirty="0" smtClean="0"/>
              <a:t>kod</a:t>
            </a:r>
          </a:p>
          <a:p>
            <a:r>
              <a:rPr lang="hr-HR" dirty="0"/>
              <a:t>z</a:t>
            </a:r>
            <a:r>
              <a:rPr lang="hr-HR" dirty="0" smtClean="0"/>
              <a:t>nak </a:t>
            </a:r>
            <a:r>
              <a:rPr lang="hr-HR" b="1" dirty="0"/>
              <a:t>@</a:t>
            </a:r>
            <a:r>
              <a:rPr lang="hr-HR" dirty="0"/>
              <a:t> pišemo tako da istodobno pritisnemo tipke </a:t>
            </a:r>
            <a:r>
              <a:rPr lang="hr-HR" b="1" dirty="0" err="1"/>
              <a:t>AltGr</a:t>
            </a:r>
            <a:r>
              <a:rPr lang="hr-HR" b="1" dirty="0"/>
              <a:t> + </a:t>
            </a:r>
            <a:r>
              <a:rPr lang="hr-HR" b="1" dirty="0" smtClean="0"/>
              <a:t>V</a:t>
            </a:r>
            <a:r>
              <a:rPr lang="hr-HR" dirty="0" smtClean="0"/>
              <a:t> </a:t>
            </a:r>
            <a:endParaRPr lang="hr-HR" dirty="0"/>
          </a:p>
          <a:p>
            <a:r>
              <a:rPr lang="hr-HR" dirty="0" smtClean="0"/>
              <a:t>u </a:t>
            </a:r>
            <a:r>
              <a:rPr lang="hr-HR" dirty="0"/>
              <a:t>gornjemu desnom kutu vidljivi su podatci vašega profila koji će biti dostupni drugim korisnicima </a:t>
            </a:r>
            <a:r>
              <a:rPr lang="hr-HR" dirty="0" err="1" smtClean="0"/>
              <a:t>interneta</a:t>
            </a:r>
            <a:endParaRPr lang="hr-HR" dirty="0" smtClean="0"/>
          </a:p>
          <a:p>
            <a:r>
              <a:rPr lang="hr-HR" dirty="0" smtClean="0"/>
              <a:t>prije </a:t>
            </a:r>
            <a:r>
              <a:rPr lang="hr-HR" dirty="0"/>
              <a:t>objave podataka ili otvaranja računa obvezno se savjetujte s roditeljima i predmetnim </a:t>
            </a:r>
            <a:r>
              <a:rPr lang="hr-HR" dirty="0" smtClean="0"/>
              <a:t>nastavnikom</a:t>
            </a:r>
            <a:r>
              <a:rPr lang="hr-HR" dirty="0"/>
              <a:t>	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Adresa elektroničke pošte</a:t>
            </a:r>
          </a:p>
        </p:txBody>
      </p:sp>
    </p:spTree>
    <p:extLst>
      <p:ext uri="{BB962C8B-B14F-4D97-AF65-F5344CB8AC3E}">
        <p14:creationId xmlns:p14="http://schemas.microsoft.com/office/powerpoint/2010/main" val="118980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MP5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Tema_MP5</Template>
  <TotalTime>47</TotalTime>
  <Words>779</Words>
  <Application>Microsoft Office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Tema_MP5</vt:lpstr>
      <vt:lpstr>6. Internet i elektronička pošta</vt:lpstr>
      <vt:lpstr>Što je elektronička pošta?</vt:lpstr>
      <vt:lpstr>Kako izgleda jednostavan način komunikacije elektroničkom poštom?</vt:lpstr>
      <vt:lpstr>Što je web pošta?</vt:lpstr>
      <vt:lpstr>PowerPoint Presentation</vt:lpstr>
      <vt:lpstr>PowerPoint Presentation</vt:lpstr>
      <vt:lpstr>Mape elektroničke pošte</vt:lpstr>
      <vt:lpstr>Središnji dio prozora  </vt:lpstr>
      <vt:lpstr>Adresa elektroničke pošte</vt:lpstr>
      <vt:lpstr>Kako napisati i poslati poruku Gmail?</vt:lpstr>
      <vt:lpstr>Kako napisati poruku CarNet?</vt:lpstr>
      <vt:lpstr>PowerPoint Presentation</vt:lpstr>
      <vt:lpstr>PowerPoint Presentation</vt:lpstr>
      <vt:lpstr>Registracija novog korisnika web-pošte </vt:lpstr>
      <vt:lpstr>PowerPoint Presentation</vt:lpstr>
      <vt:lpstr>Pitanja za ponavljanje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Internet i  elektronička pošta</dc:title>
  <dc:creator>Tadija</dc:creator>
  <cp:lastModifiedBy>Ivica</cp:lastModifiedBy>
  <cp:revision>9</cp:revision>
  <dcterms:created xsi:type="dcterms:W3CDTF">2014-07-18T20:51:35Z</dcterms:created>
  <dcterms:modified xsi:type="dcterms:W3CDTF">2019-03-08T08:07:42Z</dcterms:modified>
</cp:coreProperties>
</file>