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2" r:id="rId1"/>
  </p:sldMasterIdLst>
  <p:sldIdLst>
    <p:sldId id="260" r:id="rId2"/>
    <p:sldId id="257" r:id="rId3"/>
    <p:sldId id="261" r:id="rId4"/>
    <p:sldId id="269" r:id="rId5"/>
    <p:sldId id="262" r:id="rId6"/>
    <p:sldId id="263" r:id="rId7"/>
    <p:sldId id="264" r:id="rId8"/>
    <p:sldId id="265" r:id="rId9"/>
    <p:sldId id="266" r:id="rId10"/>
    <p:sldId id="267" r:id="rId11"/>
    <p:sldId id="270" r:id="rId12"/>
    <p:sldId id="268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980728"/>
            <a:ext cx="1777470" cy="4886673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324600" cy="48146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276872"/>
            <a:ext cx="4040188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980728"/>
            <a:ext cx="7479792" cy="3865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908720"/>
            <a:ext cx="8686800" cy="367036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2132856"/>
            <a:ext cx="8229600" cy="3874435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dirty="0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just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just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just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100" b="0" i="1" dirty="0" smtClean="0"/>
              <a:t>Nastavna jedinica: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5.2. Ispis dokumenta</a:t>
            </a: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sz="2800" b="1" dirty="0" smtClean="0"/>
              <a:t>Nastavna cjelina: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5. Obrada teksta – MS Word 2010</a:t>
            </a:r>
          </a:p>
          <a:p>
            <a:r>
              <a:rPr lang="hr-HR" b="1" dirty="0" smtClean="0"/>
              <a:t>Kataloška tema:</a:t>
            </a:r>
            <a:br>
              <a:rPr lang="hr-HR" b="1" dirty="0" smtClean="0"/>
            </a:br>
            <a:r>
              <a:rPr lang="hr-HR" dirty="0" smtClean="0"/>
              <a:t>5.2. Ispis dokumenta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2132856"/>
            <a:ext cx="8435280" cy="424847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hr-HR" dirty="0" smtClean="0"/>
              <a:t>Pisač kojim ćemo ispis dokument</a:t>
            </a:r>
          </a:p>
          <a:p>
            <a:pPr lvl="0"/>
            <a:r>
              <a:rPr lang="hr-HR" dirty="0" smtClean="0"/>
              <a:t>Raspon stranica koji želimo ispisati (jednu stranicu, određene stranice po izboru npr. 1-3, </a:t>
            </a:r>
            <a:r>
              <a:rPr lang="hr-HR" dirty="0" err="1" smtClean="0"/>
              <a:t>3</a:t>
            </a:r>
            <a:r>
              <a:rPr lang="hr-HR" dirty="0" smtClean="0"/>
              <a:t>-9 itd.) pri čemu crtica (-) označava raspon stranica, a pojedinačne stranice odvajamo zarezom (,). Npr. ispis stranica peta, šesta, od desete do petnaeste i od dvadesete nadalje izgleda ovako: 5,6,10-15,20- Ako u rasponu nije navedena stranica kraja raspona ispisuje se dokument do kraja, a ako nije navedena stranica početka raspona, ispis započinje od prve stranice.</a:t>
            </a:r>
          </a:p>
          <a:p>
            <a:pPr lvl="0"/>
            <a:r>
              <a:rPr lang="hr-HR" dirty="0" smtClean="0"/>
              <a:t>Broj kopija (Upisom broja u polje)</a:t>
            </a:r>
          </a:p>
          <a:p>
            <a:r>
              <a:rPr lang="hr-HR" dirty="0" smtClean="0"/>
              <a:t>Opcija Složi za uvez (</a:t>
            </a:r>
            <a:r>
              <a:rPr lang="hr-HR" i="1" dirty="0" err="1" smtClean="0"/>
              <a:t>Collate</a:t>
            </a:r>
            <a:r>
              <a:rPr lang="hr-HR" dirty="0" smtClean="0"/>
              <a:t>) u slučaju ispisa više kopija ispisuje sadržaj od prve do zadnje stranice, a zatim nastavlja iznova. Kada nije Složi za uvez (</a:t>
            </a:r>
            <a:r>
              <a:rPr lang="hr-HR" i="1" dirty="0" err="1" smtClean="0"/>
              <a:t>Collate</a:t>
            </a:r>
            <a:r>
              <a:rPr lang="hr-HR" dirty="0" smtClean="0"/>
              <a:t>) ispisuju se sve prve stranice, zatim sve druge itd. do kraja ispisa.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Postavke ispisa</a:t>
            </a: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Ponekad trebamo prekinuti ispis nekog dokumenta. To možemo napraviti ovako:</a:t>
            </a:r>
          </a:p>
          <a:p>
            <a:r>
              <a:rPr lang="hr-HR" dirty="0" smtClean="0"/>
              <a:t>U desnom kutu trake zadataka sustava </a:t>
            </a:r>
            <a:r>
              <a:rPr lang="hr-HR" i="1" dirty="0" smtClean="0"/>
              <a:t>Windows</a:t>
            </a:r>
            <a:r>
              <a:rPr lang="hr-HR" dirty="0" smtClean="0"/>
              <a:t> nalazi se ikona pisača. </a:t>
            </a:r>
          </a:p>
          <a:p>
            <a:r>
              <a:rPr lang="hr-HR" dirty="0" err="1" smtClean="0"/>
              <a:t>Dvoklikom</a:t>
            </a:r>
            <a:r>
              <a:rPr lang="hr-HR" dirty="0" smtClean="0"/>
              <a:t> na ikonu otvaramo stanje aktivnog pisača.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Kako prekinuti jednom započeti ispis?</a:t>
            </a:r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b="1" dirty="0" smtClean="0"/>
              <a:t>Podešavanje margina</a:t>
            </a:r>
            <a:r>
              <a:rPr lang="hr-HR" dirty="0" smtClean="0"/>
              <a:t> - granice ispisa teksta na papiru možemo postaviti ravnalom ili u dijaloškom okviru Postavljanje stranice (</a:t>
            </a:r>
            <a:r>
              <a:rPr lang="hr-HR" i="1" dirty="0" smtClean="0"/>
              <a:t>Page </a:t>
            </a:r>
            <a:r>
              <a:rPr lang="hr-HR" i="1" dirty="0" err="1" smtClean="0"/>
              <a:t>Setup</a:t>
            </a:r>
            <a:r>
              <a:rPr lang="hr-HR" dirty="0" smtClean="0"/>
              <a:t>)</a:t>
            </a:r>
          </a:p>
          <a:p>
            <a:r>
              <a:rPr lang="hr-HR" b="1" dirty="0" smtClean="0"/>
              <a:t>Pretpregled ispisa</a:t>
            </a:r>
            <a:r>
              <a:rPr lang="hr-HR" dirty="0" smtClean="0"/>
              <a:t> - provjera izgleda dokumenta prije ispisa.</a:t>
            </a:r>
          </a:p>
          <a:p>
            <a:r>
              <a:rPr lang="hr-HR" b="1" dirty="0" smtClean="0"/>
              <a:t>Opseg ispisa </a:t>
            </a:r>
            <a:r>
              <a:rPr lang="hr-HR" dirty="0" smtClean="0"/>
              <a:t>- Možemo ispisati jednu ili više stranica, određene stranice, samo označeni tekst itd..</a:t>
            </a:r>
          </a:p>
          <a:p>
            <a:r>
              <a:rPr lang="hr-HR" b="1" dirty="0" smtClean="0"/>
              <a:t>Orijentacija papira </a:t>
            </a:r>
            <a:r>
              <a:rPr lang="hr-HR" dirty="0" smtClean="0"/>
              <a:t>- položaj papira u odnosu na tekst (portret i pejzaž).</a:t>
            </a:r>
          </a:p>
          <a:p>
            <a:r>
              <a:rPr lang="hr-HR" b="1" smtClean="0"/>
              <a:t>Format papira </a:t>
            </a:r>
            <a:r>
              <a:rPr lang="hr-HR" smtClean="0"/>
              <a:t>- najčešće koristimo A4 format 210X297 mm.</a:t>
            </a:r>
            <a:endParaRPr lang="hr-HR" dirty="0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Pojmovi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Najprije napišite tekst, spremite ga u datoteku i tek ga na kraju uređujte. </a:t>
            </a:r>
          </a:p>
          <a:p>
            <a:r>
              <a:rPr lang="hr-HR" dirty="0" smtClean="0"/>
              <a:t>Na taj način dobit ćete bolji uvid u količinu teksta koji uređujete i moći ćete lakše procijeniti koliko prostora će zauzeti. </a:t>
            </a:r>
          </a:p>
          <a:p>
            <a:r>
              <a:rPr lang="hr-HR" dirty="0" smtClean="0"/>
              <a:t>Papir je vrlo skup. Za svaki list papira negdje je moralo biti posječeno stablo. Pažljivijom pripremom ispisa na papir možemo znatno smanjiti njegovu potrošnju. Time čuvamo šume ali imamo i znatnu osobnu uštedu.</a:t>
            </a:r>
          </a:p>
          <a:p>
            <a:r>
              <a:rPr lang="hr-HR" b="1" dirty="0" smtClean="0"/>
              <a:t>Uvijek pogledajte izgled dokumenta prije ispisa. 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Preporuka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457200" y="2565438"/>
            <a:ext cx="7901014" cy="2447738"/>
          </a:xfrm>
        </p:spPr>
        <p:txBody>
          <a:bodyPr>
            <a:normAutofit/>
          </a:bodyPr>
          <a:lstStyle/>
          <a:p>
            <a:r>
              <a:rPr lang="hr-HR" dirty="0" smtClean="0"/>
              <a:t>Prije ispisa dokumenta treba svakako urediti izgled dokumenta. </a:t>
            </a:r>
          </a:p>
          <a:p>
            <a:r>
              <a:rPr lang="hr-HR" dirty="0" smtClean="0"/>
              <a:t>Izgled dokumenta možete urediti naredbama iz grupe naredbi (alata) Postavljanje stranice koja se nalazi u kartici Izgled Stranice (</a:t>
            </a:r>
            <a:r>
              <a:rPr lang="hr-HR" i="1" dirty="0" smtClean="0"/>
              <a:t>Page </a:t>
            </a:r>
            <a:r>
              <a:rPr lang="hr-HR" i="1" dirty="0" err="1" smtClean="0"/>
              <a:t>Layout</a:t>
            </a:r>
            <a:r>
              <a:rPr lang="hr-HR" dirty="0" smtClean="0"/>
              <a:t>).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Postavljanje stranice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Za više mogućnosti uređivanja izgleda stranice otvorite dijaloški okvir Postavljanje stranice. Za otvaranje okvira kliknite na ikonu pokretača dijaloškog okvira.</a:t>
            </a:r>
          </a:p>
          <a:p>
            <a:r>
              <a:rPr lang="hr-HR" dirty="0" smtClean="0"/>
              <a:t>Dijaloški okvir Postavljanje stranice (</a:t>
            </a:r>
            <a:r>
              <a:rPr lang="hr-HR" i="1" dirty="0" smtClean="0"/>
              <a:t>Page </a:t>
            </a:r>
            <a:r>
              <a:rPr lang="hr-HR" i="1" dirty="0" err="1" smtClean="0"/>
              <a:t>Setup</a:t>
            </a:r>
            <a:r>
              <a:rPr lang="hr-HR" dirty="0" smtClean="0"/>
              <a:t>) omogućuje:</a:t>
            </a:r>
          </a:p>
          <a:p>
            <a:pPr lvl="1"/>
            <a:r>
              <a:rPr lang="hr-HR" dirty="0" smtClean="0"/>
              <a:t>Postavljanje margina</a:t>
            </a:r>
          </a:p>
          <a:p>
            <a:pPr lvl="1"/>
            <a:r>
              <a:rPr lang="hr-HR" dirty="0" smtClean="0"/>
              <a:t>Usmjerenje papira</a:t>
            </a:r>
          </a:p>
          <a:p>
            <a:pPr lvl="1"/>
            <a:r>
              <a:rPr lang="hr-HR" dirty="0" smtClean="0"/>
              <a:t>Izbor papira</a:t>
            </a:r>
          </a:p>
          <a:p>
            <a:pPr lvl="1"/>
            <a:r>
              <a:rPr lang="hr-HR" dirty="0" smtClean="0"/>
              <a:t>Veličinu papira</a:t>
            </a:r>
          </a:p>
          <a:p>
            <a:pPr lvl="1"/>
            <a:r>
              <a:rPr lang="hr-HR" dirty="0" smtClean="0"/>
              <a:t>Izgled ispisa za parne i neparne stranice</a:t>
            </a:r>
          </a:p>
          <a:p>
            <a:pPr lvl="1"/>
            <a:r>
              <a:rPr lang="hr-HR" dirty="0" smtClean="0"/>
              <a:t>Poravnanja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Dijaloški okvir Postavljanje stranice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4690864" cy="4392488"/>
          </a:xfrm>
        </p:spPr>
        <p:txBody>
          <a:bodyPr>
            <a:normAutofit fontScale="77500" lnSpcReduction="20000"/>
          </a:bodyPr>
          <a:lstStyle/>
          <a:p>
            <a:r>
              <a:rPr lang="hr-HR" dirty="0" smtClean="0"/>
              <a:t>U dokumentu tekst nikad ne pišemo od ruba do ruba papira. </a:t>
            </a:r>
          </a:p>
          <a:p>
            <a:r>
              <a:rPr lang="hr-HR" dirty="0" smtClean="0"/>
              <a:t>Prazan prostor koji obrubljuje tekst zove se margina ili porubnica. </a:t>
            </a:r>
          </a:p>
          <a:p>
            <a:r>
              <a:rPr lang="hr-HR" dirty="0" smtClean="0"/>
              <a:t>Margina se u dokumentu koristi iz više razloga: estetskih i praktičnih. </a:t>
            </a:r>
          </a:p>
          <a:p>
            <a:r>
              <a:rPr lang="hr-HR" dirty="0" smtClean="0"/>
              <a:t>Margina stvara dojam urednosti dokumenta, a također omogućuje pisaču da upravlja papirom tijekom ispisa. </a:t>
            </a:r>
          </a:p>
          <a:p>
            <a:r>
              <a:rPr lang="hr-HR" dirty="0" smtClean="0"/>
              <a:t>Margina je također potrebna kod uveza dokumenta, odnosno kod stvaranja udžbenika ili priručnika, omogućuje lakše listanje i preglednije čitanje.</a:t>
            </a:r>
          </a:p>
          <a:p>
            <a:endParaRPr lang="hr-HR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286375" y="2889250"/>
            <a:ext cx="276225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Margine (porubnica)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457200" y="2193998"/>
            <a:ext cx="8329642" cy="1018978"/>
          </a:xfrm>
        </p:spPr>
        <p:txBody>
          <a:bodyPr>
            <a:normAutofit/>
          </a:bodyPr>
          <a:lstStyle/>
          <a:p>
            <a:r>
              <a:rPr lang="hr-HR" dirty="0" smtClean="0"/>
              <a:t>Margine također možemo podesit i oznakama na vodoravnom i okomitom ravnalu.</a:t>
            </a:r>
          </a:p>
          <a:p>
            <a:endParaRPr lang="hr-H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3592966"/>
            <a:ext cx="633062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Postavljanje margina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Veličina papira za ispis je standardizirana (uvijek iste veličine). </a:t>
            </a:r>
          </a:p>
          <a:p>
            <a:r>
              <a:rPr lang="hr-HR" dirty="0" smtClean="0"/>
              <a:t>Najčešće koristimo papir koji ima oznaku A4. Njegove dimenzije su 21X29,7 cm.</a:t>
            </a:r>
          </a:p>
          <a:p>
            <a:r>
              <a:rPr lang="hr-HR" dirty="0" smtClean="0"/>
              <a:t>Postavljen je u položaj portret (tekst pišemo okomitu u odnosu na širu stranu papira)</a:t>
            </a:r>
          </a:p>
          <a:p>
            <a:endParaRPr lang="hr-H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8200" y="2983348"/>
            <a:ext cx="4038600" cy="2174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Veličina papira i orijentacija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Naredbom Pretpregled ispisa (</a:t>
            </a:r>
            <a:r>
              <a:rPr lang="hr-HR" i="1" dirty="0" err="1" smtClean="0"/>
              <a:t>Print</a:t>
            </a:r>
            <a:r>
              <a:rPr lang="hr-HR" i="1" dirty="0" smtClean="0"/>
              <a:t> </a:t>
            </a:r>
            <a:r>
              <a:rPr lang="hr-HR" i="1" dirty="0" err="1" smtClean="0"/>
              <a:t>Preview</a:t>
            </a:r>
            <a:r>
              <a:rPr lang="hr-HR" dirty="0" smtClean="0"/>
              <a:t>) možemo u svakom trenutku pogledati kako bi izgledao ispis dokumenta na pisaču ali bez ispisa. </a:t>
            </a:r>
          </a:p>
          <a:p>
            <a:r>
              <a:rPr lang="hr-HR" dirty="0" smtClean="0"/>
              <a:t>Na ovaj način djelujemo ekološki jer štedimo papir i energiju.</a:t>
            </a:r>
          </a:p>
          <a:p>
            <a:r>
              <a:rPr lang="hr-HR" dirty="0" smtClean="0"/>
              <a:t>Nakon odabira naredbe Pretpregled ispisa (</a:t>
            </a:r>
            <a:r>
              <a:rPr lang="hr-HR" i="1" dirty="0" err="1" smtClean="0"/>
              <a:t>Print</a:t>
            </a:r>
            <a:r>
              <a:rPr lang="hr-HR" i="1" dirty="0" smtClean="0"/>
              <a:t> </a:t>
            </a:r>
            <a:r>
              <a:rPr lang="hr-HR" i="1" dirty="0" err="1" smtClean="0"/>
              <a:t>Preview</a:t>
            </a:r>
            <a:r>
              <a:rPr lang="hr-HR" dirty="0" smtClean="0"/>
              <a:t>) trenutni prikaz ekrana je prilagođen pregledu dokumenta.</a:t>
            </a:r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Pregled prije ispisa</a:t>
            </a: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 ispis dokumenta potrebno je imati uredno instaliran pisač.</a:t>
            </a:r>
          </a:p>
          <a:p>
            <a:r>
              <a:rPr lang="hr-HR" dirty="0" smtClean="0"/>
              <a:t>Ispis možemo pokrenuti klikom na ikonu pisača na brzom izborniku, </a:t>
            </a:r>
            <a:endParaRPr lang="hr-HR" b="1" dirty="0" smtClean="0"/>
          </a:p>
          <a:p>
            <a:r>
              <a:rPr lang="hr-HR" dirty="0" smtClean="0"/>
              <a:t>ili s kartice </a:t>
            </a:r>
            <a:r>
              <a:rPr lang="hr-HR" b="1" i="1" dirty="0" smtClean="0"/>
              <a:t>Datoteka</a:t>
            </a:r>
            <a:r>
              <a:rPr lang="hr-HR" dirty="0" smtClean="0"/>
              <a:t>. 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Ispis dokumenta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_MP5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_MP5</Template>
  <TotalTime>91</TotalTime>
  <Words>647</Words>
  <Application>Microsoft Office PowerPoint</Application>
  <PresentationFormat>On-screen Show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Tema_MP5</vt:lpstr>
      <vt:lpstr> Nastavna jedinica: 5.2. Ispis dokumenta</vt:lpstr>
      <vt:lpstr>Preporuka</vt:lpstr>
      <vt:lpstr>Postavljanje stranice</vt:lpstr>
      <vt:lpstr>Dijaloški okvir Postavljanje stranice</vt:lpstr>
      <vt:lpstr>Margine (porubnica)</vt:lpstr>
      <vt:lpstr>Postavljanje margina</vt:lpstr>
      <vt:lpstr>Veličina papira i orijentacija</vt:lpstr>
      <vt:lpstr>Pregled prije ispisa</vt:lpstr>
      <vt:lpstr>Ispis dokumenta</vt:lpstr>
      <vt:lpstr>Postavke ispisa</vt:lpstr>
      <vt:lpstr>Kako prekinuti jednom započeti ispis?</vt:lpstr>
      <vt:lpstr>Pojmovi</vt:lpstr>
    </vt:vector>
  </TitlesOfParts>
  <Company>HP Mobile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Nastavna cjelina: 1. Jezik računala Kataloška tema: 1.1. Bit 1.2. Brojevi zapisani četvorkom bitova Nastavna jedinica: 1.1. Bit   1.2. Brojevi zapisani četvorkom bitova</dc:title>
  <dc:creator>HP Mobile</dc:creator>
  <cp:lastModifiedBy>Ivica</cp:lastModifiedBy>
  <cp:revision>46</cp:revision>
  <dcterms:created xsi:type="dcterms:W3CDTF">2010-07-29T06:54:58Z</dcterms:created>
  <dcterms:modified xsi:type="dcterms:W3CDTF">2019-03-08T08:05:55Z</dcterms:modified>
</cp:coreProperties>
</file>