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2" r:id="rId1"/>
  </p:sldMasterIdLst>
  <p:sldIdLst>
    <p:sldId id="260" r:id="rId2"/>
    <p:sldId id="261" r:id="rId3"/>
    <p:sldId id="262" r:id="rId4"/>
    <p:sldId id="275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980728"/>
            <a:ext cx="1777470" cy="4886673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324600" cy="48146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276872"/>
            <a:ext cx="4040188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980728"/>
            <a:ext cx="7479792" cy="3865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908720"/>
            <a:ext cx="8686800" cy="367036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2132856"/>
            <a:ext cx="8229600" cy="3874435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100" b="0" i="1" dirty="0" smtClean="0"/>
              <a:t>Nastavna jedinica: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nn-NO" dirty="0" smtClean="0"/>
              <a:t> Odlomak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 Slike i crteži</a:t>
            </a:r>
            <a:r>
              <a:rPr lang="nn-NO" dirty="0" smtClean="0"/>
              <a:t> 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sz="2800" b="1" dirty="0" smtClean="0"/>
              <a:t>Nastavna cjelina: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 5. Obrada teksta – MS Word 2010</a:t>
            </a:r>
          </a:p>
          <a:p>
            <a:r>
              <a:rPr lang="hr-HR" b="1" dirty="0" smtClean="0"/>
              <a:t>Kataloška tema:</a:t>
            </a:r>
            <a:br>
              <a:rPr lang="hr-HR" b="1" dirty="0" smtClean="0"/>
            </a:br>
            <a:r>
              <a:rPr lang="pl-PL" dirty="0" smtClean="0"/>
              <a:t> 5.1. Oblikovanje teksta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 umetanje crteža  iz gotove zbirke crteža  kliknite na ikonu   Isječak crteža   (</a:t>
            </a:r>
            <a:r>
              <a:rPr lang="hr-HR" i="1" dirty="0" err="1" smtClean="0"/>
              <a:t>Clip</a:t>
            </a:r>
            <a:r>
              <a:rPr lang="hr-HR" i="1" dirty="0" smtClean="0"/>
              <a:t> </a:t>
            </a:r>
            <a:r>
              <a:rPr lang="hr-HR" i="1" dirty="0" err="1" smtClean="0"/>
              <a:t>Art</a:t>
            </a:r>
            <a:r>
              <a:rPr lang="hr-HR" dirty="0" smtClean="0"/>
              <a:t>). Pojavit će se  okno Isječak crteža.</a:t>
            </a:r>
          </a:p>
          <a:p>
            <a:r>
              <a:rPr lang="hr-HR" dirty="0" smtClean="0"/>
              <a:t>Zatim iz Okna zadataka (</a:t>
            </a:r>
            <a:r>
              <a:rPr lang="hr-HR" i="1" dirty="0" err="1" smtClean="0"/>
              <a:t>Task</a:t>
            </a:r>
            <a:r>
              <a:rPr lang="hr-HR" i="1" dirty="0" smtClean="0"/>
              <a:t> Pane</a:t>
            </a:r>
            <a:r>
              <a:rPr lang="hr-HR" dirty="0" smtClean="0"/>
              <a:t>) pretražite ili organizirajte isječke.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Umetanje isječka crteža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b="1" dirty="0" smtClean="0"/>
              <a:t>Za promjenu veličine</a:t>
            </a:r>
            <a:r>
              <a:rPr lang="hr-HR" dirty="0" smtClean="0"/>
              <a:t> postavite pokazivač iznad jedne od hvataljki (bijele). Kad promijeni oblik u dvostranu strelicu kliknite i pomičite miš. Kad postignete željenu veličinu otpustite miš.</a:t>
            </a:r>
          </a:p>
          <a:p>
            <a:r>
              <a:rPr lang="hr-HR" b="1" dirty="0" smtClean="0"/>
              <a:t>Za obrezivanje slike</a:t>
            </a:r>
            <a:r>
              <a:rPr lang="hr-HR" dirty="0" smtClean="0"/>
              <a:t> nakon što označite sliku kliknite na gumb Obreži (</a:t>
            </a:r>
            <a:r>
              <a:rPr lang="hr-HR" i="1" dirty="0" err="1" smtClean="0"/>
              <a:t>Crop</a:t>
            </a:r>
            <a:r>
              <a:rPr lang="hr-HR" dirty="0" smtClean="0"/>
              <a:t>) iz grupe naredbu Veličina kontekstualnog okvira Oblik. Kontekstualni okvir se pojavljuje nakon što </a:t>
            </a:r>
            <a:r>
              <a:rPr lang="hr-HR" dirty="0" err="1" smtClean="0"/>
              <a:t>dvokliknete</a:t>
            </a:r>
            <a:r>
              <a:rPr lang="hr-HR" dirty="0" smtClean="0"/>
              <a:t> na sliku. Postavite pokazivač iznad držača za obrezivanje. Kliknite i ne otpuštajući lijevu tipku pomičite pokazivač do zadanih dimenzija. Kliknite na gumb Obreži (</a:t>
            </a:r>
            <a:r>
              <a:rPr lang="hr-HR" i="1" dirty="0" err="1" smtClean="0"/>
              <a:t>Crop</a:t>
            </a:r>
            <a:r>
              <a:rPr lang="hr-HR" dirty="0" smtClean="0"/>
              <a:t>) kako bi isključili naredbu obrezivanje.</a:t>
            </a:r>
          </a:p>
          <a:p>
            <a:r>
              <a:rPr lang="hr-HR" b="1" dirty="0" smtClean="0"/>
              <a:t>Za rotiranje slike</a:t>
            </a:r>
            <a:r>
              <a:rPr lang="hr-HR" dirty="0" smtClean="0"/>
              <a:t> postavite pokazivač na zelenu hvataljku, kliknite i ne otpuštajući lijevu tipku miša pomičite pokazivač i rotirajte sliku.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Obrada (uređivanje) slike</a:t>
            </a:r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095" y="2214554"/>
            <a:ext cx="8579853" cy="3000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Obrada (uređivanje) slike</a:t>
            </a:r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U Wordu postoje gotovi stilovi u kojima su za različite razine teksta (naslovi, podnaslovi, običan tekst) predviđeni vrsta pisma, oblik, veličina slova, boja poravnanje, numeriranje, grafičke oznake i ostale vrste oblikovanja. </a:t>
            </a:r>
          </a:p>
          <a:p>
            <a:r>
              <a:rPr lang="hr-HR" dirty="0" smtClean="0"/>
              <a:t>Primjenjivanjem gotovih stilova, željeni tekst uvije oblikujete jednoznačno. </a:t>
            </a:r>
          </a:p>
          <a:p>
            <a:r>
              <a:rPr lang="hr-HR" dirty="0" smtClean="0"/>
              <a:t>Promjenom stila (na jednom mjestu) mijenjate izgled dokumenta na različitim razinama što bi inače bio vrlo mukotrpan zadatak. </a:t>
            </a:r>
          </a:p>
          <a:p>
            <a:r>
              <a:rPr lang="hr-HR" dirty="0" smtClean="0"/>
              <a:t>Svaki stil ima svoj naziv i oblikovanje te ga je lakše prepoznati i primijeniti.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Stilovi oblikovanja teksta</a:t>
            </a:r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 smtClean="0"/>
              <a:t>Označite tekst na kojem želite primijeniti određeni stil.</a:t>
            </a:r>
          </a:p>
          <a:p>
            <a:pPr lvl="0"/>
            <a:r>
              <a:rPr lang="hr-HR" dirty="0" smtClean="0"/>
              <a:t>Iz grupe naredbi Stilovi na kartici Polazno izaberite željeni stil.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Kako primijeniti gotovi stil na napisani tekst?</a:t>
            </a:r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57200" y="1924207"/>
            <a:ext cx="8043890" cy="3304993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Izgled odlomka možemo promijeniti uvlačenjem teksta. </a:t>
            </a:r>
          </a:p>
          <a:p>
            <a:r>
              <a:rPr lang="hr-HR" dirty="0" smtClean="0"/>
              <a:t>Uobičajeno je da prvi redak bude uvučen u odnosu na ostale. </a:t>
            </a:r>
          </a:p>
          <a:p>
            <a:r>
              <a:rPr lang="hr-HR" dirty="0" smtClean="0"/>
              <a:t>Na kartici Uvlake i razmaci dijaloškog okvira Odlomak (</a:t>
            </a:r>
            <a:r>
              <a:rPr lang="hr-HR" i="1" dirty="0" err="1" smtClean="0"/>
              <a:t>Paragraph</a:t>
            </a:r>
            <a:r>
              <a:rPr lang="hr-HR" dirty="0" smtClean="0"/>
              <a:t>) možemo izabrati lijevu, desnu, uvlaku prvog retka ili viseću uvlaku. </a:t>
            </a:r>
          </a:p>
          <a:p>
            <a:r>
              <a:rPr lang="hr-HR" dirty="0" smtClean="0"/>
              <a:t>Lijeva i desna uvlaka određuju mjesto početka i kraja pisanja u retku teksta.</a:t>
            </a:r>
          </a:p>
          <a:p>
            <a:endParaRPr lang="hr-HR" dirty="0"/>
          </a:p>
        </p:txBody>
      </p:sp>
      <p:pic>
        <p:nvPicPr>
          <p:cNvPr id="6" name="Rezervirano mjesto sadržaja 5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5313178"/>
            <a:ext cx="4891951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Uvlačenje dijela teksta</a:t>
            </a:r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395536" y="1844824"/>
            <a:ext cx="8507288" cy="4941168"/>
          </a:xfrm>
        </p:spPr>
        <p:txBody>
          <a:bodyPr>
            <a:normAutofit fontScale="77500" lnSpcReduction="20000"/>
          </a:bodyPr>
          <a:lstStyle/>
          <a:p>
            <a:r>
              <a:rPr lang="hr-HR" b="1" dirty="0" smtClean="0"/>
              <a:t>Word </a:t>
            </a:r>
            <a:r>
              <a:rPr lang="hr-HR" dirty="0" smtClean="0"/>
              <a:t>- program za uređivanje teksta.</a:t>
            </a:r>
          </a:p>
          <a:p>
            <a:r>
              <a:rPr lang="hr-HR" b="1" dirty="0" smtClean="0"/>
              <a:t>Vrpca (</a:t>
            </a:r>
            <a:r>
              <a:rPr lang="hr-HR" b="1" i="1" dirty="0" err="1" smtClean="0"/>
              <a:t>Ribbon</a:t>
            </a:r>
            <a:r>
              <a:rPr lang="hr-HR" b="1" dirty="0" smtClean="0"/>
              <a:t>) </a:t>
            </a:r>
            <a:r>
              <a:rPr lang="hr-HR" dirty="0" smtClean="0"/>
              <a:t>- U programima Microsoft Office 2007 Vrpca (</a:t>
            </a:r>
            <a:r>
              <a:rPr lang="hr-HR" dirty="0" err="1" smtClean="0"/>
              <a:t>Ribbon</a:t>
            </a:r>
            <a:r>
              <a:rPr lang="hr-HR" dirty="0" smtClean="0"/>
              <a:t>) zamjenjuje izbornike i alatne trake. Vrpca se sastoji od kartica (Polazno, Umetni…) na kojima su grupirane naredbe prema zadatcima (kartica Polazno - Font, Odlomak).</a:t>
            </a:r>
          </a:p>
          <a:p>
            <a:r>
              <a:rPr lang="hr-HR" b="1" dirty="0" smtClean="0"/>
              <a:t>Označavanje nabrajanja u tekstu </a:t>
            </a:r>
            <a:r>
              <a:rPr lang="hr-HR" dirty="0" smtClean="0"/>
              <a:t>- Nabrajanje možemo prikazati grafički i brojčano (numerički).</a:t>
            </a:r>
          </a:p>
          <a:p>
            <a:r>
              <a:rPr lang="hr-HR" b="1" dirty="0" smtClean="0"/>
              <a:t>Hijerarhijsko numeriranje </a:t>
            </a:r>
            <a:r>
              <a:rPr lang="hr-HR" dirty="0" smtClean="0"/>
              <a:t>- Svaka razina teksta ima svoju posebnu oznaku.</a:t>
            </a:r>
          </a:p>
          <a:p>
            <a:r>
              <a:rPr lang="hr-HR" b="1" dirty="0" smtClean="0"/>
              <a:t>Umetanje objekata </a:t>
            </a:r>
            <a:r>
              <a:rPr lang="hr-HR" dirty="0" smtClean="0"/>
              <a:t>- možemo umetnuti sliku, gotov crtež, simbole, brojeve stranica.</a:t>
            </a:r>
          </a:p>
          <a:p>
            <a:r>
              <a:rPr lang="hr-HR" b="1" dirty="0" smtClean="0"/>
              <a:t>Simboli</a:t>
            </a:r>
            <a:r>
              <a:rPr lang="hr-HR" dirty="0" smtClean="0"/>
              <a:t> -</a:t>
            </a:r>
            <a:r>
              <a:rPr lang="hr-HR" b="1" dirty="0" smtClean="0"/>
              <a:t> </a:t>
            </a:r>
            <a:r>
              <a:rPr lang="hr-HR" dirty="0" smtClean="0"/>
              <a:t>posebni znakovi kojih nema na tipkovnici ali se nalaze u </a:t>
            </a:r>
            <a:r>
              <a:rPr lang="hr-HR" i="1" dirty="0" smtClean="0"/>
              <a:t>Word-ovoj</a:t>
            </a:r>
            <a:r>
              <a:rPr lang="hr-HR" dirty="0" smtClean="0"/>
              <a:t> zbirci iz koje ih možemo umetati u tekst. </a:t>
            </a:r>
          </a:p>
          <a:p>
            <a:r>
              <a:rPr lang="hr-HR" b="1" dirty="0" smtClean="0"/>
              <a:t>Obrubi i sjenčanja</a:t>
            </a:r>
            <a:r>
              <a:rPr lang="hr-HR" dirty="0" smtClean="0"/>
              <a:t> - omogućuju postavljanje obruba i sjenčanja teksta, odlomka, cijele stranice</a:t>
            </a:r>
          </a:p>
          <a:p>
            <a:r>
              <a:rPr lang="hr-HR" b="1" dirty="0" smtClean="0"/>
              <a:t>Odlomak</a:t>
            </a:r>
            <a:r>
              <a:rPr lang="hr-HR" dirty="0" smtClean="0"/>
              <a:t> - Tekst koji napišemo između dva pritiska na tipku </a:t>
            </a:r>
            <a:r>
              <a:rPr lang="hr-HR" i="1" dirty="0" smtClean="0"/>
              <a:t>Enter</a:t>
            </a:r>
            <a:r>
              <a:rPr lang="hr-HR" dirty="0" smtClean="0"/>
              <a:t>. U književnom smislu on je jedna manja logička cjelina.  </a:t>
            </a:r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43000"/>
          </a:xfrm>
        </p:spPr>
        <p:txBody>
          <a:bodyPr>
            <a:normAutofit/>
          </a:bodyPr>
          <a:lstStyle/>
          <a:p>
            <a:r>
              <a:rPr lang="hr-HR" dirty="0" smtClean="0"/>
              <a:t>Pojmovi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Tekst koji upisujemo, uključujući i prazna polja, bit će dio istog odlomka sve dok ne pritisnemo tipku </a:t>
            </a:r>
            <a:r>
              <a:rPr lang="hr-HR" i="1" dirty="0" smtClean="0"/>
              <a:t>Enter</a:t>
            </a:r>
            <a:r>
              <a:rPr lang="hr-HR" dirty="0" smtClean="0"/>
              <a:t> na tipkovnici. </a:t>
            </a:r>
          </a:p>
          <a:p>
            <a:r>
              <a:rPr lang="hr-HR" dirty="0" smtClean="0"/>
              <a:t>Dakle tipkom </a:t>
            </a:r>
            <a:r>
              <a:rPr lang="hr-HR" i="1" dirty="0" smtClean="0"/>
              <a:t>Enter</a:t>
            </a:r>
            <a:r>
              <a:rPr lang="hr-HR" dirty="0" smtClean="0"/>
              <a:t> stvaramo novi odlomak. Prvi odlomak započinje početkom pisanja teksta.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Odlomak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Odlomke možemo poravnati u odnosu na rub papira na kojem pišemo: lijevo, sredina, desno i poravnanje (obostrano).</a:t>
            </a:r>
          </a:p>
          <a:p>
            <a:r>
              <a:rPr lang="hr-HR" dirty="0" smtClean="0"/>
              <a:t>Za postavljanje proreda između redova u odlomku, nakon što označimo odlomak, primjenjujemo naredbe grupe naredbi Odlomak.</a:t>
            </a:r>
          </a:p>
          <a:p>
            <a:r>
              <a:rPr lang="hr-HR" dirty="0" smtClean="0"/>
              <a:t>Za postavljanje proreda između odlomka ili preciznije postavljanje proreda između redova koristimo dijaloški okvir Odlomak (</a:t>
            </a:r>
            <a:r>
              <a:rPr lang="hr-HR" i="1" dirty="0" err="1" smtClean="0"/>
              <a:t>Paragraph</a:t>
            </a:r>
            <a:r>
              <a:rPr lang="hr-HR" dirty="0" smtClean="0"/>
              <a:t>) iz grupe naredbi Odlomak.</a:t>
            </a:r>
          </a:p>
          <a:p>
            <a:endParaRPr lang="hr-HR" dirty="0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Poravnanje odlomka, prored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300162" y="2746375"/>
            <a:ext cx="65436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Grupa naredbi Odlomak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Odlomke, tekst, riječi ili cijelu stranicu možemo uokviriti i osjenčati birajući vrstu i boju linija okvira te nijanse boja ispune. Obrubima i sjenčanjem možemo naglasiti različite dijelove dokumenta.</a:t>
            </a:r>
          </a:p>
          <a:p>
            <a:r>
              <a:rPr lang="hr-HR" dirty="0" smtClean="0"/>
              <a:t>Za postavljanje obruba i  sjenčanje koristimo alate: Sjenčanje (</a:t>
            </a:r>
            <a:r>
              <a:rPr lang="hr-HR" i="1" dirty="0" err="1" smtClean="0"/>
              <a:t>Shading</a:t>
            </a:r>
            <a:r>
              <a:rPr lang="hr-HR" dirty="0" smtClean="0"/>
              <a:t>) i Obrubi (</a:t>
            </a:r>
            <a:r>
              <a:rPr lang="hr-HR" i="1" dirty="0" err="1" smtClean="0"/>
              <a:t>Borders</a:t>
            </a:r>
            <a:r>
              <a:rPr lang="hr-HR" dirty="0" smtClean="0"/>
              <a:t>) iz grupe naredbi Odlomak (</a:t>
            </a:r>
            <a:r>
              <a:rPr lang="hr-HR" i="1" dirty="0" err="1" smtClean="0"/>
              <a:t>Paragraph</a:t>
            </a:r>
            <a:r>
              <a:rPr lang="hr-HR" dirty="0" smtClean="0"/>
              <a:t>) kartice Polazno (</a:t>
            </a:r>
            <a:r>
              <a:rPr lang="hr-HR" i="1" dirty="0" smtClean="0"/>
              <a:t>Home</a:t>
            </a:r>
            <a:r>
              <a:rPr lang="hr-HR" dirty="0" smtClean="0"/>
              <a:t>).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Obrubi i sjenčanje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Kada u tekstu imamo nabrajanja ili kada iz mnoštva rečenica želimo izdvojiti i naglasiti svaku rečenicu ili odlomak koristimo grafičke oznake i numeriranje. </a:t>
            </a:r>
          </a:p>
          <a:p>
            <a:pPr lvl="0"/>
            <a:r>
              <a:rPr lang="hr-HR" dirty="0" smtClean="0"/>
              <a:t>Izdvajanje i stvaranje popisa možemo uraditi dodavanjem brojeva i slovnih oznaka ili drugih grafičkih oznaka u obliku crtica (-), točaka (●) i drugih simbola (◊). </a:t>
            </a:r>
          </a:p>
          <a:p>
            <a:pPr lvl="0"/>
            <a:r>
              <a:rPr lang="hr-HR" dirty="0" smtClean="0"/>
              <a:t>Možemo stvoriti popis iz postojećeg teksta u kojem slučaju svaki odlomak postaje jedna stavka popisa, a možemo postaviti numeriranje ili grafičke oznake te zatim započeti dodavanje teksta popisa. </a:t>
            </a:r>
          </a:p>
          <a:p>
            <a:r>
              <a:rPr lang="hr-HR" dirty="0" smtClean="0"/>
              <a:t>Za dodatno prilagođavanje oznaka popisa kliknite na naredbu Definicija…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Grafičke oznake i numeriranje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Radi bolje preglednosti i snalaženja u dokumentu u svaki dokument s više stranica dobro je umetnuti brojeve stranica. </a:t>
            </a:r>
          </a:p>
          <a:p>
            <a:r>
              <a:rPr lang="hr-HR" dirty="0" smtClean="0"/>
              <a:t>Broj stranice može se umetnuti u zaglavlje (vrh) ili podnožje (dno) stranica u sredinu, lijevo ili desno. </a:t>
            </a:r>
          </a:p>
          <a:p>
            <a:r>
              <a:rPr lang="hr-HR" dirty="0" smtClean="0"/>
              <a:t>Broj stranice najlakše ćete umetnuti iz okvira naredbi Zaglavlje i Podnožje (</a:t>
            </a:r>
            <a:r>
              <a:rPr lang="hr-HR" i="1" dirty="0" err="1" smtClean="0"/>
              <a:t>Header</a:t>
            </a:r>
            <a:r>
              <a:rPr lang="hr-HR" i="1" dirty="0" smtClean="0"/>
              <a:t> </a:t>
            </a:r>
            <a:r>
              <a:rPr lang="hr-HR" i="1" dirty="0" err="1" smtClean="0"/>
              <a:t>And</a:t>
            </a:r>
            <a:r>
              <a:rPr lang="hr-HR" i="1" dirty="0" smtClean="0"/>
              <a:t> </a:t>
            </a:r>
            <a:r>
              <a:rPr lang="hr-HR" i="1" dirty="0" err="1" smtClean="0"/>
              <a:t>Footer</a:t>
            </a:r>
            <a:r>
              <a:rPr lang="hr-HR" dirty="0" smtClean="0"/>
              <a:t>) koji se nalazi na kartici Umetni. 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Numeriranje stranica u dokumentu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tekst napisan Wordom možemo umetati razne vrste slika i fotografija napravljenih drugim programima. </a:t>
            </a:r>
          </a:p>
          <a:p>
            <a:r>
              <a:rPr lang="hr-HR" dirty="0" smtClean="0"/>
              <a:t>Sastavni dio </a:t>
            </a:r>
            <a:r>
              <a:rPr lang="hr-HR" i="1" dirty="0" smtClean="0"/>
              <a:t>Worda</a:t>
            </a:r>
            <a:r>
              <a:rPr lang="hr-HR" dirty="0" smtClean="0"/>
              <a:t> je i skupina gotovih crteža (</a:t>
            </a:r>
            <a:r>
              <a:rPr lang="hr-HR" i="1" dirty="0" err="1" smtClean="0"/>
              <a:t>Clip</a:t>
            </a:r>
            <a:r>
              <a:rPr lang="hr-HR" i="1" dirty="0" smtClean="0"/>
              <a:t> </a:t>
            </a:r>
            <a:r>
              <a:rPr lang="hr-HR" i="1" dirty="0" err="1" smtClean="0"/>
              <a:t>Art</a:t>
            </a:r>
            <a:r>
              <a:rPr lang="hr-HR" dirty="0" smtClean="0"/>
              <a:t>). </a:t>
            </a:r>
          </a:p>
          <a:p>
            <a:r>
              <a:rPr lang="hr-HR" dirty="0" smtClean="0"/>
              <a:t>Pripazite da slike i crteži ne zasjene napisani tekst već da ga pobliže pojasne i učine sadržaj zanimljivijim.</a:t>
            </a:r>
          </a:p>
          <a:p>
            <a:r>
              <a:rPr lang="hr-HR" dirty="0" smtClean="0"/>
              <a:t>Za umetanje ilustracija (slika, crteža, gotovih oblika….) koristimo grupu naredbi Ilustracije iz kartice Umetni.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Slike i gotovi crteži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Sliku u dokument umećemo na mjesto točke unosa (kursora).</a:t>
            </a:r>
          </a:p>
          <a:p>
            <a:r>
              <a:rPr lang="hr-HR" dirty="0" smtClean="0"/>
              <a:t>Klikom na ikonu Slika otvara se dijaloški okvir u kojem možemo pronaći   mapu koja sadrži slike i </a:t>
            </a:r>
            <a:r>
              <a:rPr lang="hr-HR" dirty="0" err="1" smtClean="0"/>
              <a:t>dvoklikom</a:t>
            </a:r>
            <a:r>
              <a:rPr lang="hr-HR" dirty="0" smtClean="0"/>
              <a:t> ili upisivanjem naziva kojeg potvrđujete tipkom </a:t>
            </a:r>
            <a:r>
              <a:rPr lang="hr-HR" i="1" dirty="0" smtClean="0"/>
              <a:t>Enter</a:t>
            </a:r>
            <a:r>
              <a:rPr lang="hr-HR" dirty="0" smtClean="0"/>
              <a:t> ili gumbom Umetni (</a:t>
            </a:r>
            <a:r>
              <a:rPr lang="hr-HR" i="1" dirty="0" smtClean="0"/>
              <a:t>Insert</a:t>
            </a:r>
            <a:r>
              <a:rPr lang="hr-HR" dirty="0" smtClean="0"/>
              <a:t>) umetnuti željenu sliku.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Umetanje slike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_MP5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_MP5</Template>
  <TotalTime>185</TotalTime>
  <Words>954</Words>
  <Application>Microsoft Office PowerPoint</Application>
  <PresentationFormat>On-screen Show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Tema_MP5</vt:lpstr>
      <vt:lpstr> Nastavna jedinica:  Odlomak  Slike i crteži </vt:lpstr>
      <vt:lpstr>Odlomak</vt:lpstr>
      <vt:lpstr>Poravnanje odlomka, prored</vt:lpstr>
      <vt:lpstr>Grupa naredbi Odlomak</vt:lpstr>
      <vt:lpstr>Obrubi i sjenčanje</vt:lpstr>
      <vt:lpstr>Grafičke oznake i numeriranje</vt:lpstr>
      <vt:lpstr>Numeriranje stranica u dokumentu</vt:lpstr>
      <vt:lpstr>Slike i gotovi crteži</vt:lpstr>
      <vt:lpstr>Umetanje slike</vt:lpstr>
      <vt:lpstr>Umetanje isječka crteža</vt:lpstr>
      <vt:lpstr>Obrada (uređivanje) slike</vt:lpstr>
      <vt:lpstr>Obrada (uređivanje) slike</vt:lpstr>
      <vt:lpstr>Stilovi oblikovanja teksta</vt:lpstr>
      <vt:lpstr>Kako primijeniti gotovi stil na napisani tekst?</vt:lpstr>
      <vt:lpstr>Uvlačenje dijela teksta</vt:lpstr>
      <vt:lpstr>Pojmovi</vt:lpstr>
    </vt:vector>
  </TitlesOfParts>
  <Company>HP Mobile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Nastavna cjelina: 1. Jezik računala Kataloška tema: 1.1. Bit 1.2. Brojevi zapisani četvorkom bitova Nastavna jedinica: 1.1. Bit   1.2. Brojevi zapisani četvorkom bitova</dc:title>
  <dc:creator>HP Mobile</dc:creator>
  <cp:lastModifiedBy>Ivica</cp:lastModifiedBy>
  <cp:revision>117</cp:revision>
  <dcterms:created xsi:type="dcterms:W3CDTF">2010-07-29T06:54:58Z</dcterms:created>
  <dcterms:modified xsi:type="dcterms:W3CDTF">2019-03-08T08:05:33Z</dcterms:modified>
</cp:coreProperties>
</file>