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8.3.2019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pt-BR" sz="3600" dirty="0" smtClean="0"/>
              <a:t> 4.5. (A) Uporaba više ulaznih vrijednosti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4. (A) Logo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pt-BR" dirty="0" smtClean="0"/>
              <a:t> 4.5. (A) Uporaba više ulaznih vrijednosti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Može, uvođenjem dviju varijabli, jedne varijable za duljinu stranice, a druge za broj stranica. </a:t>
            </a:r>
          </a:p>
          <a:p>
            <a:r>
              <a:rPr lang="hr-HR" dirty="0" smtClean="0"/>
              <a:t>Neki programi koriste tri ili više ulaznih vrijednosti. Tako npr. program za crtanje paralelograma ima tri ulazne vrijednosti: duljinu stranice A, stranice B i kuta kojeg zatvaraju ove dvije stranice.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Može li se kako olakšati pisanje takvih programa?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Već smo ranije pokazali kako nacrtati geometrijske likove različitih duljina stranica uvođenjem jedne ulazne vrijednosti kojom smo zamijenili duljinu stranice. </a:t>
            </a:r>
          </a:p>
          <a:p>
            <a:r>
              <a:rPr lang="hr-HR" dirty="0" smtClean="0"/>
              <a:t>Uvođenjem dodatne vrijednosti za broj stranica možemo imati dvije mogućnosti u jednom programu: nacrtati geometrijske likove s različitim brojem stranica (vrhova) i različite duljine pojedine stranice.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jednim programom nacrtati razne geometrijske likove?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sz="half" idx="1"/>
          </p:nvPr>
        </p:nvSpPr>
        <p:spPr>
          <a:xfrm>
            <a:off x="107504" y="1052736"/>
            <a:ext cx="3888432" cy="5578687"/>
          </a:xfrm>
        </p:spPr>
        <p:txBody>
          <a:bodyPr>
            <a:normAutofit/>
          </a:bodyPr>
          <a:lstStyle/>
          <a:p>
            <a:pPr algn="l"/>
            <a:r>
              <a:rPr lang="hr-HR" dirty="0" smtClean="0"/>
              <a:t>Nakon što smo za broj stupnjeva primijenili jednostavan izračun: </a:t>
            </a:r>
            <a:r>
              <a:rPr lang="hr-HR" b="1" dirty="0" smtClean="0"/>
              <a:t>360/</a:t>
            </a:r>
            <a:r>
              <a:rPr lang="hr-HR" b="1" i="1" dirty="0" smtClean="0"/>
              <a:t>broj_stranica</a:t>
            </a:r>
            <a:r>
              <a:rPr lang="hr-HR" i="1" dirty="0" smtClean="0"/>
              <a:t> </a:t>
            </a:r>
            <a:r>
              <a:rPr lang="hr-HR" dirty="0" smtClean="0"/>
              <a:t>lako uočavamo da se svi upisani programi razlikuju jedino po </a:t>
            </a:r>
            <a:r>
              <a:rPr lang="hr-HR" b="1" dirty="0" smtClean="0"/>
              <a:t>broju stranica (vrhova)</a:t>
            </a:r>
            <a:r>
              <a:rPr lang="hr-HR" dirty="0" smtClean="0"/>
              <a:t>. </a:t>
            </a:r>
          </a:p>
          <a:p>
            <a:pPr algn="l"/>
            <a:r>
              <a:rPr lang="hr-HR" dirty="0" smtClean="0"/>
              <a:t>Stoga broj stranica možemo zamijeniti varijablom :N.</a:t>
            </a:r>
          </a:p>
          <a:p>
            <a:pPr algn="l"/>
            <a:endParaRPr lang="hr-HR" dirty="0"/>
          </a:p>
        </p:txBody>
      </p:sp>
      <p:pic>
        <p:nvPicPr>
          <p:cNvPr id="11" name="Picture 2" descr="li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3968" y="1052736"/>
            <a:ext cx="4755296" cy="574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35896" y="1054722"/>
            <a:ext cx="5429288" cy="5803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251520" y="989856"/>
            <a:ext cx="8229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Paralelogram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23356" y="1340768"/>
            <a:ext cx="604867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Kocka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47664" y="1930397"/>
            <a:ext cx="5760640" cy="478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Mreža kvadrata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/>
              <a:t>Crtanje paralelograma</a:t>
            </a:r>
            <a:r>
              <a:rPr lang="hr-HR" dirty="0" smtClean="0"/>
              <a:t> – PARALELOGRAM :A :</a:t>
            </a:r>
            <a:r>
              <a:rPr lang="hr-HR" dirty="0" err="1" smtClean="0"/>
              <a:t>B</a:t>
            </a:r>
            <a:r>
              <a:rPr lang="hr-HR" dirty="0" smtClean="0"/>
              <a:t> :KUT. :A je duljina kraće (okomite) stranice, :B je duljina duže (vodoravne) stranice, a :KUT je unutarnji oštri kut paralelograma.</a:t>
            </a:r>
          </a:p>
          <a:p>
            <a:r>
              <a:rPr lang="hr-HR" b="1" dirty="0" smtClean="0"/>
              <a:t>Crtanje pravilnih likova</a:t>
            </a:r>
            <a:r>
              <a:rPr lang="hr-HR" dirty="0" smtClean="0"/>
              <a:t> – LIK :D :</a:t>
            </a:r>
            <a:r>
              <a:rPr lang="hr-HR" dirty="0" err="1" smtClean="0"/>
              <a:t>N</a:t>
            </a:r>
            <a:r>
              <a:rPr lang="hr-HR" dirty="0" smtClean="0"/>
              <a:t>. Varijablom :D određujemo dužinu stranice, a varijablom :N broj vrhova pravilnog lika. </a:t>
            </a:r>
          </a:p>
          <a:p>
            <a:r>
              <a:rPr lang="hr-HR" b="1" dirty="0" smtClean="0"/>
              <a:t>Crtanje kocke</a:t>
            </a:r>
            <a:r>
              <a:rPr lang="hr-HR" dirty="0" smtClean="0"/>
              <a:t> – pri crtanju kocke primjenjujemo dva programa: program za paralelogram za crtanje osnovice, i program za kvadrat kojim crtamo prednje i zadnje stranice.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_MP5</Template>
  <TotalTime>377</TotalTime>
  <Words>258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Tema_MP5</vt:lpstr>
      <vt:lpstr> Nastavna jedinica:  4.5. (A) Uporaba više ulaznih vrijednosti</vt:lpstr>
      <vt:lpstr>Može li se kako olakšati pisanje takvih programa?</vt:lpstr>
      <vt:lpstr>Kako jednim programom nacrtati razne geometrijske likove?</vt:lpstr>
      <vt:lpstr>PowerPoint Presentation</vt:lpstr>
      <vt:lpstr>Paralelogram</vt:lpstr>
      <vt:lpstr>Kocka</vt:lpstr>
      <vt:lpstr>Mreža kvadrata</vt:lpstr>
      <vt:lpstr>Pojmovi</vt:lpstr>
    </vt:vector>
  </TitlesOfParts>
  <Company>HP Mobile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</dc:title>
  <dc:creator>HP Mobile</dc:creator>
  <cp:lastModifiedBy>Ivica</cp:lastModifiedBy>
  <cp:revision>180</cp:revision>
  <dcterms:created xsi:type="dcterms:W3CDTF">2010-07-29T06:54:58Z</dcterms:created>
  <dcterms:modified xsi:type="dcterms:W3CDTF">2019-03-08T08:02:44Z</dcterms:modified>
</cp:coreProperties>
</file>