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t-BR" sz="3600" dirty="0" smtClean="0"/>
              <a:t>4.4. (A) Ulazne vrijednosti procedura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4. (A) Logo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t-BR" dirty="0" smtClean="0"/>
              <a:t>4.4. (A) Ulazne vrijednosti procedura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Ulazne vrijednosti ili varijable</a:t>
            </a:r>
            <a:r>
              <a:rPr lang="hr-HR" dirty="0" smtClean="0"/>
              <a:t> – omogućuju primjenu istog programa u izvršenju različitih zadataka. Npr. crtanje kvadrata različitih dužina stranica. Ulaznom vrijednost koristimo umjesto brojčane duljine stranica.</a:t>
            </a:r>
          </a:p>
          <a:p>
            <a:r>
              <a:rPr lang="hr-HR" b="1" dirty="0" smtClean="0"/>
              <a:t>Programi s jednom ulaznom vrijednošću, programi s dvije ulazne vrijednosti</a:t>
            </a:r>
            <a:r>
              <a:rPr lang="hr-HR" dirty="0" smtClean="0"/>
              <a:t> – program može biti bez ulaznih vrijednosti ili s jednom i više ulaznih vrijednosti.</a:t>
            </a:r>
            <a:endParaRPr lang="hr-HR" smtClean="0"/>
          </a:p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Ulazne vrijednosti ili varijable</a:t>
            </a:r>
            <a:r>
              <a:rPr lang="hr-HR" dirty="0" smtClean="0"/>
              <a:t> – omogućuju primjenu istog programa u izvršenju različitih zadataka. Npr. crtanje kvadrata različitih dužina stranica. Ulaznom vrijednost koristimo umjesto brojčane duljine stranica.</a:t>
            </a:r>
          </a:p>
          <a:p>
            <a:r>
              <a:rPr lang="hr-HR" b="1" dirty="0" smtClean="0"/>
              <a:t>Programi s jednom ulaznom vrijednošću, programi s dvije ulazne vrijednosti</a:t>
            </a:r>
            <a:r>
              <a:rPr lang="hr-HR" dirty="0" smtClean="0"/>
              <a:t> – program može biti bez ulaznih vrijednosti ili s jednom i više ulaznih vrijednosti.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su ulazne vrijednosti programa?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Ulazne vrijednosti omogućuju primjenu istog programa u različitim primjerima. </a:t>
            </a:r>
          </a:p>
          <a:p>
            <a:r>
              <a:rPr lang="hr-HR" dirty="0" smtClean="0"/>
              <a:t>Ako zamijenimo duljinu stranice zadanog lika varijablom, isti lik možemo nacrtati u više različitih duljina stranica. </a:t>
            </a:r>
          </a:p>
          <a:p>
            <a:r>
              <a:rPr lang="hr-HR" dirty="0" smtClean="0"/>
              <a:t>Program s ulaznim vrijednostima pozivamo tako da iza naziva programa navedemo ulazne vrijednosti za varijable onim redom kako su navedene u programu.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Isti program – različiti primjeri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TO </a:t>
            </a:r>
            <a:r>
              <a:rPr lang="hr-HR" b="1" dirty="0" smtClean="0"/>
              <a:t>KVADRAT1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REPEAT 4 [FD </a:t>
            </a:r>
            <a:r>
              <a:rPr lang="hr-HR" b="1" dirty="0" smtClean="0"/>
              <a:t>100</a:t>
            </a:r>
            <a:r>
              <a:rPr lang="hr-HR" dirty="0" smtClean="0"/>
              <a:t> RT 90]</a:t>
            </a:r>
          </a:p>
          <a:p>
            <a:pPr>
              <a:buNone/>
            </a:pPr>
            <a:r>
              <a:rPr lang="hr-HR" dirty="0" smtClean="0"/>
              <a:t>END</a:t>
            </a:r>
          </a:p>
          <a:p>
            <a:pPr>
              <a:buNone/>
            </a:pPr>
            <a:r>
              <a:rPr lang="hr-HR" dirty="0" smtClean="0"/>
              <a:t>TO </a:t>
            </a:r>
            <a:r>
              <a:rPr lang="hr-HR" b="1" dirty="0" smtClean="0"/>
              <a:t>KVADRAT2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REPEAT 4 [FD </a:t>
            </a:r>
            <a:r>
              <a:rPr lang="hr-HR" b="1" dirty="0" smtClean="0"/>
              <a:t>50</a:t>
            </a:r>
            <a:r>
              <a:rPr lang="hr-HR" dirty="0" smtClean="0"/>
              <a:t> RT 90]</a:t>
            </a:r>
          </a:p>
          <a:p>
            <a:pPr>
              <a:buNone/>
            </a:pPr>
            <a:r>
              <a:rPr lang="hr-HR" dirty="0" smtClean="0"/>
              <a:t>END</a:t>
            </a:r>
          </a:p>
          <a:p>
            <a:pPr>
              <a:buNone/>
            </a:pPr>
            <a:r>
              <a:rPr lang="hr-HR" dirty="0" smtClean="0"/>
              <a:t>TO </a:t>
            </a:r>
            <a:r>
              <a:rPr lang="hr-HR" b="1" dirty="0" smtClean="0"/>
              <a:t>KVADRAT3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REPEAT 4 [FD </a:t>
            </a:r>
            <a:r>
              <a:rPr lang="hr-HR" b="1" dirty="0" smtClean="0"/>
              <a:t>25</a:t>
            </a:r>
            <a:r>
              <a:rPr lang="hr-HR" dirty="0" smtClean="0"/>
              <a:t> RT 90]</a:t>
            </a:r>
          </a:p>
          <a:p>
            <a:pPr>
              <a:buNone/>
            </a:pPr>
            <a:r>
              <a:rPr lang="hr-HR" dirty="0" smtClean="0"/>
              <a:t>END</a:t>
            </a:r>
            <a:endParaRPr lang="hr-HR" dirty="0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Ako pažljivo promotrimo upisane programe (KVADRAT1, KVADRAT2 i KVADRAT3) možemo zaključiti da su u svemu jednaki osim po upisanoj duljini stranice kvadrata. Također možemo reći da je </a:t>
            </a:r>
            <a:r>
              <a:rPr lang="hr-HR" b="1" dirty="0" smtClean="0"/>
              <a:t>stranica</a:t>
            </a:r>
            <a:r>
              <a:rPr lang="hr-HR" dirty="0" smtClean="0"/>
              <a:t> kvadrata </a:t>
            </a:r>
            <a:r>
              <a:rPr lang="hr-HR" b="1" dirty="0" smtClean="0"/>
              <a:t>varijabilne duljine.</a:t>
            </a:r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Varijabilna duljina stranice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8043890" cy="1590482"/>
          </a:xfrm>
        </p:spPr>
        <p:txBody>
          <a:bodyPr/>
          <a:lstStyle/>
          <a:p>
            <a:r>
              <a:rPr lang="hr-HR" dirty="0" smtClean="0"/>
              <a:t>Ako programu dodamo </a:t>
            </a:r>
            <a:r>
              <a:rPr lang="hr-HR" b="1" dirty="0" smtClean="0"/>
              <a:t>ulaznu vrijednost</a:t>
            </a:r>
            <a:r>
              <a:rPr lang="hr-HR" dirty="0" smtClean="0"/>
              <a:t>, kojom određujemo duljinu stranice kvadrata, umjesto tri programa možemo napisati samo jedan.</a:t>
            </a:r>
            <a:endParaRPr lang="hr-HR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9592" y="3499857"/>
            <a:ext cx="7607304" cy="293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Jedan program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Iza naziva programa slijedi naziv ulazne vrijednosti. Svaki </a:t>
            </a:r>
            <a:r>
              <a:rPr lang="hr-HR" b="1" dirty="0" smtClean="0"/>
              <a:t>program može imati više ulaznih vrijednosti</a:t>
            </a:r>
            <a:r>
              <a:rPr lang="hr-HR" dirty="0" smtClean="0"/>
              <a:t> pri čemu svaka vrijednost ima naziv različitih od ostalih. </a:t>
            </a:r>
          </a:p>
          <a:p>
            <a:r>
              <a:rPr lang="hr-HR" dirty="0" smtClean="0"/>
              <a:t>Nazive ulaznih vrijednosti zajedničkim imenom nazivamo </a:t>
            </a:r>
            <a:r>
              <a:rPr lang="hr-HR" b="1" dirty="0" smtClean="0"/>
              <a:t>varijablama</a:t>
            </a:r>
            <a:r>
              <a:rPr lang="hr-HR" dirty="0" smtClean="0"/>
              <a:t> što znači da ulazna vrijednost može biti promjenjiva (varijabilna). </a:t>
            </a:r>
          </a:p>
          <a:p>
            <a:r>
              <a:rPr lang="hr-HR" dirty="0" smtClean="0"/>
              <a:t>Varijablu označujemo jednim slovom (npr :D) ili jednom riječju (npr. :DULJINA).</a:t>
            </a:r>
          </a:p>
          <a:p>
            <a:r>
              <a:rPr lang="hr-HR" dirty="0" smtClean="0"/>
              <a:t>Nazive ulaznih vrijednosti odnosno varijable, zamijenili smo vrijednostima za duljine stranica u programima (100, 50, 25) čime smo od tri slična programa dobili samo jedan. </a:t>
            </a:r>
          </a:p>
          <a:p>
            <a:r>
              <a:rPr lang="hr-HR" dirty="0" smtClean="0"/>
              <a:t>Kada varijable navodimo iza naziva programa ili kada želimo pročitati (koristiti) vrijednost varijable, ispred varijable stavljamo znak : (dvotočka). 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Ulazne vrijednosti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hr-HR" dirty="0" smtClean="0"/>
              <a:t>Programe s ulaznim vrijednostima pozivamo (izvršavamo) tako da iza naziva programa navedemo ulazne vrijednosti (varijable) onim redom kojim su navedene u samom programu.</a:t>
            </a:r>
            <a:endParaRPr lang="hr-HR" dirty="0"/>
          </a:p>
        </p:txBody>
      </p:sp>
      <p:pic>
        <p:nvPicPr>
          <p:cNvPr id="7" name="Picture 3" descr="Opadajući-kvadrati---varijabl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02261" y="3068960"/>
            <a:ext cx="425875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izvršavamo programe s ulaznim vrijednostima?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 TROKUT :D</a:t>
            </a:r>
          </a:p>
          <a:p>
            <a:pPr>
              <a:buNone/>
            </a:pPr>
            <a:r>
              <a:rPr lang="hr-HR" dirty="0" smtClean="0"/>
              <a:t>	RT 30</a:t>
            </a:r>
          </a:p>
          <a:p>
            <a:pPr>
              <a:buNone/>
            </a:pPr>
            <a:r>
              <a:rPr lang="hr-HR" dirty="0" smtClean="0"/>
              <a:t>	REPEAT 3 [FD :D RT 120]</a:t>
            </a:r>
          </a:p>
          <a:p>
            <a:pPr>
              <a:buNone/>
            </a:pPr>
            <a:r>
              <a:rPr lang="hr-HR" dirty="0" smtClean="0"/>
              <a:t>	LT 30</a:t>
            </a:r>
          </a:p>
          <a:p>
            <a:pPr>
              <a:buNone/>
            </a:pPr>
            <a:r>
              <a:rPr lang="hr-HR" dirty="0" smtClean="0"/>
              <a:t>END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 SESTEROKUT :D</a:t>
            </a:r>
          </a:p>
          <a:p>
            <a:pPr>
              <a:buNone/>
            </a:pPr>
            <a:r>
              <a:rPr lang="hr-HR" dirty="0" smtClean="0"/>
              <a:t>	REPEAT 6 [FD :D RT 60]</a:t>
            </a:r>
          </a:p>
          <a:p>
            <a:pPr>
              <a:buNone/>
            </a:pPr>
            <a:r>
              <a:rPr lang="hr-HR" dirty="0" smtClean="0"/>
              <a:t>END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Trokut i šesterokut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844823"/>
            <a:ext cx="8186766" cy="1872209"/>
          </a:xfrm>
        </p:spPr>
        <p:txBody>
          <a:bodyPr>
            <a:normAutofit/>
          </a:bodyPr>
          <a:lstStyle/>
          <a:p>
            <a:r>
              <a:rPr lang="hr-HR" dirty="0" smtClean="0"/>
              <a:t>Prilikom crtanja pravokutnika također koristimo ulazne vrijednosti ali kako pravokutnik ima dvije različite duljine stranica koristit ćemo dvije ulazne vrijednosti.</a:t>
            </a:r>
            <a:endParaRPr lang="hr-HR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93277" y="3212976"/>
            <a:ext cx="490446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Pravokutnik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_MP5</Template>
  <TotalTime>275</TotalTime>
  <Words>427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Tema_MP5</vt:lpstr>
      <vt:lpstr> Nastavna jedinica: 4.4. (A) Ulazne vrijednosti procedura</vt:lpstr>
      <vt:lpstr>Što su ulazne vrijednosti programa?</vt:lpstr>
      <vt:lpstr>Isti program – različiti primjeri</vt:lpstr>
      <vt:lpstr>Varijabilna duljina stranice</vt:lpstr>
      <vt:lpstr>Jedan program</vt:lpstr>
      <vt:lpstr>Ulazne vrijednosti</vt:lpstr>
      <vt:lpstr>Kako izvršavamo programe s ulaznim vrijednostima?</vt:lpstr>
      <vt:lpstr>Trokut i šesterokut</vt:lpstr>
      <vt:lpstr>Pravokutnik</vt:lpstr>
      <vt:lpstr>Pojmovi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Ivica</cp:lastModifiedBy>
  <cp:revision>128</cp:revision>
  <dcterms:created xsi:type="dcterms:W3CDTF">2010-07-29T06:54:58Z</dcterms:created>
  <dcterms:modified xsi:type="dcterms:W3CDTF">2019-03-08T08:02:03Z</dcterms:modified>
</cp:coreProperties>
</file>