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t-BR" sz="3600" dirty="0" smtClean="0"/>
              <a:t>4.3. (A) Uporaba petlje za crtanje niza likova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4. (A) Logo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t-BR" dirty="0" smtClean="0"/>
              <a:t>4.3. (A) Uporaba petlje za crtanje niza likova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Krenimo s jednostavnijim primjerom crtanja niza kvadrata. </a:t>
            </a:r>
          </a:p>
          <a:p>
            <a:r>
              <a:rPr lang="hr-HR" dirty="0" smtClean="0"/>
              <a:t>Prilikom crtanja niza likova treba slijediti </a:t>
            </a:r>
            <a:r>
              <a:rPr lang="hr-HR" b="1" dirty="0" smtClean="0"/>
              <a:t>jednostavno pravilo: nacrtaj lik, napravi pomak i to ponavljaj do zadanog broja likova</a:t>
            </a:r>
            <a:r>
              <a:rPr lang="hr-HR" dirty="0" smtClean="0"/>
              <a:t>. </a:t>
            </a:r>
          </a:p>
          <a:p>
            <a:r>
              <a:rPr lang="hr-HR" dirty="0" smtClean="0"/>
              <a:t>Pomak treba napraviti po nekoj od stranica zadanog lika.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nacrtati niz geometrijskih likova?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168" y="1988840"/>
            <a:ext cx="7988264" cy="44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Niz kvadrata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047" y="2500306"/>
            <a:ext cx="7869607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Niz kvadrata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7869600" cy="289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Niz trokuta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55576" y="2204864"/>
            <a:ext cx="8089527" cy="396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Niz šesterokuta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9592" y="1772816"/>
            <a:ext cx="6643734" cy="496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782960"/>
          </a:xfrm>
        </p:spPr>
        <p:txBody>
          <a:bodyPr>
            <a:normAutofit/>
          </a:bodyPr>
          <a:lstStyle/>
          <a:p>
            <a:r>
              <a:rPr lang="hr-HR" dirty="0" smtClean="0"/>
              <a:t>Kvadrati nad kvadratima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Crtanje niza kvadrata uporabom petlje </a:t>
            </a:r>
            <a:r>
              <a:rPr lang="hr-HR" dirty="0" smtClean="0"/>
              <a:t>– kvadrat,  pomak, kvadrat.</a:t>
            </a:r>
          </a:p>
          <a:p>
            <a:r>
              <a:rPr lang="hr-HR" b="1" dirty="0" smtClean="0"/>
              <a:t>Crtanje niza </a:t>
            </a:r>
            <a:r>
              <a:rPr lang="hr-HR" b="1" dirty="0" err="1" smtClean="0"/>
              <a:t>jednakostraničnih</a:t>
            </a:r>
            <a:r>
              <a:rPr lang="hr-HR" b="1" dirty="0" smtClean="0"/>
              <a:t> trokuta uporabom petlje </a:t>
            </a:r>
            <a:r>
              <a:rPr lang="hr-HR" dirty="0" smtClean="0"/>
              <a:t>– trokut, pomak, trokut.</a:t>
            </a:r>
          </a:p>
          <a:p>
            <a:r>
              <a:rPr lang="hr-HR" b="1" smtClean="0"/>
              <a:t>Crtanje niza šesterokuta uporabom petlje </a:t>
            </a:r>
            <a:r>
              <a:rPr lang="hr-HR" smtClean="0"/>
              <a:t>– šesterokut, pomak, šesterokut.</a:t>
            </a:r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_MP5</Template>
  <TotalTime>146</TotalTime>
  <Words>98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Tema_MP5</vt:lpstr>
      <vt:lpstr> Nastavna jedinica: 4.3. (A) Uporaba petlje za crtanje niza likova</vt:lpstr>
      <vt:lpstr>Kako nacrtati niz geometrijskih likova?</vt:lpstr>
      <vt:lpstr>Niz kvadrata</vt:lpstr>
      <vt:lpstr>Niz kvadrata</vt:lpstr>
      <vt:lpstr>Niz trokuta</vt:lpstr>
      <vt:lpstr>Niz šesterokuta</vt:lpstr>
      <vt:lpstr>Kvadrati nad kvadratima</vt:lpstr>
      <vt:lpstr>Pojmovi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89</cp:revision>
  <dcterms:created xsi:type="dcterms:W3CDTF">2010-07-29T06:54:58Z</dcterms:created>
  <dcterms:modified xsi:type="dcterms:W3CDTF">2019-03-08T08:01:37Z</dcterms:modified>
</cp:coreProperties>
</file>