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t-BR" sz="3600" dirty="0" smtClean="0"/>
              <a:t>4.2. (A) Ponavljanje niza nared</a:t>
            </a:r>
            <a:r>
              <a:rPr lang="hr-HR" sz="3600" dirty="0" err="1" smtClean="0"/>
              <a:t>aba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4.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t-BR" dirty="0" smtClean="0"/>
              <a:t>4.2. (A) Ponavljanje niza naredbi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Pravokutnik je geometrijski lik koji ima 4 stranice.  Nasuprotne stranice  (dvije vodoravne i dvije okomite) imaju iste duljine. </a:t>
            </a:r>
          </a:p>
          <a:p>
            <a:r>
              <a:rPr lang="hr-HR" dirty="0" smtClean="0"/>
              <a:t>Petljom REPEAT ponavljamo crtanje okomite i vodoravne stranice dva puta.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TO PRAVOKUTNIK</a:t>
            </a:r>
          </a:p>
          <a:p>
            <a:pPr lvl="1">
              <a:buNone/>
            </a:pPr>
            <a:r>
              <a:rPr lang="hr-HR" dirty="0" smtClean="0"/>
              <a:t>REPEAT 2[FD 50 RT 90</a:t>
            </a:r>
          </a:p>
          <a:p>
            <a:pPr lvl="6">
              <a:buNone/>
            </a:pPr>
            <a:r>
              <a:rPr lang="hr-HR" sz="2400" dirty="0" smtClean="0"/>
              <a:t>FD 200 RT 90]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nacrtati pravokutnik?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/>
          </a:bodyPr>
          <a:lstStyle/>
          <a:p>
            <a:pPr algn="l"/>
            <a:r>
              <a:rPr lang="hr-HR" b="1" dirty="0" smtClean="0"/>
              <a:t>REPEAT</a:t>
            </a:r>
            <a:r>
              <a:rPr lang="hr-HR" dirty="0" smtClean="0"/>
              <a:t> – naredba petlje omogućuje ponavljanje niza zadanih naredbi. Osnovni oblik naredbe je </a:t>
            </a:r>
            <a:br>
              <a:rPr lang="hr-HR" dirty="0" smtClean="0"/>
            </a:br>
            <a:r>
              <a:rPr lang="hr-HR" dirty="0" smtClean="0"/>
              <a:t>REPEAT </a:t>
            </a:r>
            <a:r>
              <a:rPr lang="hr-HR" i="1" dirty="0" smtClean="0"/>
              <a:t>broj_ponavljanja</a:t>
            </a:r>
            <a:r>
              <a:rPr lang="hr-HR" dirty="0" smtClean="0"/>
              <a:t> [</a:t>
            </a:r>
            <a:r>
              <a:rPr lang="hr-HR" i="1" dirty="0" smtClean="0"/>
              <a:t>popis naredbi odvojenih razmakom</a:t>
            </a:r>
            <a:r>
              <a:rPr lang="hr-HR" dirty="0" smtClean="0"/>
              <a:t>]</a:t>
            </a:r>
          </a:p>
          <a:p>
            <a:pPr algn="l"/>
            <a:r>
              <a:rPr lang="hr-HR" dirty="0"/>
              <a:t>n</a:t>
            </a:r>
            <a:r>
              <a:rPr lang="hr-HR" dirty="0" smtClean="0"/>
              <a:t>pr. za crtanje kvadrata možemo napisati: </a:t>
            </a:r>
            <a:br>
              <a:rPr lang="hr-HR" dirty="0" smtClean="0"/>
            </a:br>
            <a:r>
              <a:rPr lang="hr-HR" dirty="0" smtClean="0"/>
              <a:t>		</a:t>
            </a:r>
            <a:r>
              <a:rPr lang="hr-HR" b="1" dirty="0" smtClean="0"/>
              <a:t>REPEAT 4[FD 100 RT 90]</a:t>
            </a:r>
            <a:endParaRPr lang="hr-HR" dirty="0" smtClean="0"/>
          </a:p>
          <a:p>
            <a:r>
              <a:rPr lang="hr-HR" b="1" dirty="0" smtClean="0"/>
              <a:t>TO</a:t>
            </a:r>
            <a:r>
              <a:rPr lang="hr-HR" dirty="0" smtClean="0"/>
              <a:t> – oznaka početka programa</a:t>
            </a:r>
          </a:p>
          <a:p>
            <a:r>
              <a:rPr lang="hr-HR" b="1" dirty="0" smtClean="0"/>
              <a:t>Naziv programa</a:t>
            </a:r>
            <a:r>
              <a:rPr lang="hr-HR" dirty="0" smtClean="0"/>
              <a:t> – jedna riječ</a:t>
            </a:r>
          </a:p>
          <a:p>
            <a:r>
              <a:rPr lang="hr-HR" b="1" dirty="0" smtClean="0"/>
              <a:t>END</a:t>
            </a:r>
            <a:r>
              <a:rPr lang="hr-HR" dirty="0" smtClean="0"/>
              <a:t> – oznaka završetka programa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Već smo naveli da program čini niz smisleno povezanih naredbi. </a:t>
            </a:r>
          </a:p>
          <a:p>
            <a:r>
              <a:rPr lang="hr-HR" b="1" dirty="0" smtClean="0"/>
              <a:t>Povezivanje više srodnih naredbi u jednu cjelinu</a:t>
            </a:r>
            <a:r>
              <a:rPr lang="hr-HR" dirty="0" smtClean="0"/>
              <a:t> omogućuje lakši i jednostavniji pregled svih dijelova rješenja zadatka. </a:t>
            </a:r>
          </a:p>
          <a:p>
            <a:r>
              <a:rPr lang="hr-HR" dirty="0" smtClean="0"/>
              <a:t>Također jednom napisane programe moguće je </a:t>
            </a:r>
            <a:r>
              <a:rPr lang="hr-HR" b="1" dirty="0" smtClean="0"/>
              <a:t>izvršiti više puta</a:t>
            </a:r>
            <a:r>
              <a:rPr lang="hr-HR" dirty="0" smtClean="0"/>
              <a:t> i </a:t>
            </a:r>
            <a:r>
              <a:rPr lang="hr-HR" b="1" dirty="0" smtClean="0"/>
              <a:t>koristiti u drugim programima</a:t>
            </a:r>
            <a:r>
              <a:rPr lang="hr-HR" dirty="0" smtClean="0"/>
              <a:t> poput uobičajenih naredbi programskog jezika Logo.</a:t>
            </a:r>
          </a:p>
          <a:p>
            <a:r>
              <a:rPr lang="hr-HR" dirty="0" smtClean="0"/>
              <a:t>Još jedna od prednosti pisanja programa je mogućnost </a:t>
            </a:r>
            <a:r>
              <a:rPr lang="hr-HR" b="1" dirty="0" smtClean="0"/>
              <a:t>spremanja programa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pišemo programe?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Programe pišemo u prozoru programa (</a:t>
            </a:r>
            <a:r>
              <a:rPr lang="hr-HR" i="1" dirty="0" smtClean="0"/>
              <a:t>Editor</a:t>
            </a:r>
            <a:r>
              <a:rPr lang="hr-HR" dirty="0" smtClean="0"/>
              <a:t>) kojeg pokrećemo klikom na gumb </a:t>
            </a:r>
            <a:r>
              <a:rPr lang="hr-HR" i="1" dirty="0" err="1" smtClean="0"/>
              <a:t>Edall</a:t>
            </a:r>
            <a:r>
              <a:rPr lang="hr-HR" i="1" dirty="0" smtClean="0"/>
              <a:t>.</a:t>
            </a:r>
          </a:p>
          <a:p>
            <a:r>
              <a:rPr lang="hr-HR" dirty="0" smtClean="0"/>
              <a:t>Svaki program započinje riječju </a:t>
            </a:r>
            <a:r>
              <a:rPr lang="hr-HR" b="1" i="1" dirty="0" smtClean="0"/>
              <a:t>TO</a:t>
            </a:r>
            <a:r>
              <a:rPr lang="hr-HR" dirty="0" smtClean="0"/>
              <a:t> iza koje slijedi </a:t>
            </a:r>
            <a:r>
              <a:rPr lang="hr-HR" b="1" dirty="0" smtClean="0"/>
              <a:t>naziv programa</a:t>
            </a:r>
            <a:r>
              <a:rPr lang="hr-HR" dirty="0" smtClean="0"/>
              <a:t>, a završava riječju </a:t>
            </a:r>
            <a:r>
              <a:rPr lang="hr-HR" b="1" i="1" dirty="0" smtClean="0"/>
              <a:t>END</a:t>
            </a:r>
            <a:r>
              <a:rPr lang="hr-HR" dirty="0" smtClean="0"/>
              <a:t>. Naziv programa čini jedna riječ primjerice </a:t>
            </a:r>
            <a:r>
              <a:rPr lang="hr-HR" i="1" dirty="0" smtClean="0"/>
              <a:t>KVADRAT</a:t>
            </a:r>
            <a:r>
              <a:rPr lang="hr-HR" dirty="0" smtClean="0"/>
              <a:t> ili </a:t>
            </a:r>
            <a:r>
              <a:rPr lang="hr-HR" i="1" dirty="0" smtClean="0"/>
              <a:t>PROGRAM1</a:t>
            </a:r>
            <a:r>
              <a:rPr lang="hr-HR" dirty="0" smtClean="0"/>
              <a:t>. U jedan prozor programa možete upisati više programa različitih naziva. </a:t>
            </a:r>
          </a:p>
          <a:p>
            <a:r>
              <a:rPr lang="hr-HR" dirty="0" smtClean="0"/>
              <a:t>Naziv nekog programa može ujedno imati ulogu naredbe ukoliko se nalazi unutar nekog drugog programa.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napisati program?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KVADRAT</a:t>
            </a:r>
          </a:p>
          <a:p>
            <a:pPr>
              <a:buNone/>
            </a:pPr>
            <a:r>
              <a:rPr lang="hr-HR" dirty="0" smtClean="0"/>
              <a:t>	FD 100 RT 90</a:t>
            </a:r>
          </a:p>
          <a:p>
            <a:pPr>
              <a:buNone/>
            </a:pPr>
            <a:r>
              <a:rPr lang="hr-HR" dirty="0" smtClean="0"/>
              <a:t>	FD 100 RT 90</a:t>
            </a:r>
          </a:p>
          <a:p>
            <a:pPr>
              <a:buNone/>
            </a:pPr>
            <a:r>
              <a:rPr lang="hr-HR" dirty="0" smtClean="0"/>
              <a:t>	FD 100 RT 90</a:t>
            </a:r>
          </a:p>
          <a:p>
            <a:pPr>
              <a:buNone/>
            </a:pPr>
            <a:r>
              <a:rPr lang="hr-HR" dirty="0" smtClean="0"/>
              <a:t>	FD 100 RT 90</a:t>
            </a:r>
          </a:p>
          <a:p>
            <a:pPr>
              <a:buNone/>
            </a:pPr>
            <a:r>
              <a:rPr lang="hr-HR" dirty="0" smtClean="0"/>
              <a:t>END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 za crtanje kvadrata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potvrdu napisanih programa i pripremu izvršenja kliknite na </a:t>
            </a:r>
            <a:r>
              <a:rPr lang="hr-HR" i="1" dirty="0" smtClean="0"/>
              <a:t>Save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Exit</a:t>
            </a:r>
            <a:r>
              <a:rPr lang="hr-HR" dirty="0" smtClean="0"/>
              <a:t> (Spremi i izađi) iz izbornika </a:t>
            </a:r>
            <a:r>
              <a:rPr lang="hr-HR" i="1" dirty="0" smtClean="0"/>
              <a:t>File</a:t>
            </a:r>
            <a:r>
              <a:rPr lang="hr-HR" dirty="0" smtClean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Potvrda napisanog programa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Naredbom </a:t>
            </a:r>
            <a:r>
              <a:rPr lang="hr-HR" b="1" i="1" dirty="0" smtClean="0"/>
              <a:t>Save </a:t>
            </a:r>
            <a:r>
              <a:rPr lang="hr-HR" b="1" i="1" dirty="0" err="1" smtClean="0"/>
              <a:t>And</a:t>
            </a:r>
            <a:r>
              <a:rPr lang="hr-HR" b="1" i="1" dirty="0" smtClean="0"/>
              <a:t> </a:t>
            </a:r>
            <a:r>
              <a:rPr lang="hr-HR" b="1" i="1" dirty="0" err="1" smtClean="0"/>
              <a:t>Exit</a:t>
            </a:r>
            <a:r>
              <a:rPr lang="hr-HR" dirty="0" smtClean="0"/>
              <a:t> (Spremi i izađi)  program smo pripremili za izvođenje ali ga još uvijek nismo spremili u datoteku. </a:t>
            </a:r>
          </a:p>
          <a:p>
            <a:r>
              <a:rPr lang="hr-HR" dirty="0" smtClean="0"/>
              <a:t>Za spremanje programa u datoteku kliknite na naredbu </a:t>
            </a:r>
            <a:r>
              <a:rPr lang="hr-HR" b="1" i="1" dirty="0" smtClean="0"/>
              <a:t>Save As</a:t>
            </a:r>
            <a:r>
              <a:rPr lang="hr-HR" i="1" dirty="0" smtClean="0"/>
              <a:t> </a:t>
            </a:r>
            <a:r>
              <a:rPr lang="hr-HR" dirty="0" smtClean="0"/>
              <a:t>(Spremi kao) za </a:t>
            </a:r>
            <a:r>
              <a:rPr lang="hr-HR" b="1" dirty="0" smtClean="0"/>
              <a:t>prvo spremanje</a:t>
            </a:r>
            <a:r>
              <a:rPr lang="hr-HR" dirty="0" smtClean="0"/>
              <a:t> ili naredbu </a:t>
            </a:r>
            <a:r>
              <a:rPr lang="hr-HR" b="1" i="1" dirty="0" smtClean="0"/>
              <a:t>Save</a:t>
            </a:r>
            <a:r>
              <a:rPr lang="hr-HR" dirty="0" smtClean="0"/>
              <a:t> (Spremi) za svako </a:t>
            </a:r>
            <a:r>
              <a:rPr lang="hr-HR" b="1" dirty="0" smtClean="0"/>
              <a:t>naknadno spremanje</a:t>
            </a:r>
            <a:r>
              <a:rPr lang="hr-HR" dirty="0" smtClean="0"/>
              <a:t>. </a:t>
            </a:r>
          </a:p>
          <a:p>
            <a:r>
              <a:rPr lang="hr-HR" dirty="0" smtClean="0"/>
              <a:t>Naredbe se nalaze u izborniku </a:t>
            </a:r>
            <a:r>
              <a:rPr lang="hr-HR" i="1" dirty="0" smtClean="0"/>
              <a:t>File</a:t>
            </a:r>
            <a:r>
              <a:rPr lang="hr-HR" dirty="0" smtClean="0"/>
              <a:t> (Datoteka) u grafičkom prozoru.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Spremanje programa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TROKUT</a:t>
            </a:r>
          </a:p>
          <a:p>
            <a:pPr>
              <a:buNone/>
            </a:pPr>
            <a:r>
              <a:rPr lang="hr-HR" dirty="0" smtClean="0"/>
              <a:t>	RT 30</a:t>
            </a:r>
          </a:p>
          <a:p>
            <a:pPr>
              <a:buNone/>
            </a:pPr>
            <a:r>
              <a:rPr lang="hr-HR" dirty="0" smtClean="0"/>
              <a:t>	FD 100 RT 120</a:t>
            </a:r>
          </a:p>
          <a:p>
            <a:pPr>
              <a:buNone/>
            </a:pPr>
            <a:r>
              <a:rPr lang="hr-HR" dirty="0" smtClean="0"/>
              <a:t>	FD 100 RT 120</a:t>
            </a:r>
          </a:p>
          <a:p>
            <a:pPr>
              <a:buNone/>
            </a:pPr>
            <a:r>
              <a:rPr lang="hr-HR" dirty="0" smtClean="0"/>
              <a:t>	FD 100 RT 120</a:t>
            </a:r>
          </a:p>
          <a:p>
            <a:pPr>
              <a:buNone/>
            </a:pPr>
            <a:r>
              <a:rPr lang="hr-HR" dirty="0" smtClean="0"/>
              <a:t>	LT 30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SESTEROKUT</a:t>
            </a:r>
          </a:p>
          <a:p>
            <a:pPr>
              <a:buNone/>
            </a:pPr>
            <a:r>
              <a:rPr lang="hr-HR" dirty="0" smtClean="0"/>
              <a:t>	FD 100 RT 60</a:t>
            </a:r>
          </a:p>
          <a:p>
            <a:pPr>
              <a:buNone/>
            </a:pPr>
            <a:r>
              <a:rPr lang="hr-HR" dirty="0" smtClean="0"/>
              <a:t>	FD 100 RT 60</a:t>
            </a:r>
          </a:p>
          <a:p>
            <a:pPr>
              <a:buNone/>
            </a:pPr>
            <a:r>
              <a:rPr lang="hr-HR" dirty="0" smtClean="0"/>
              <a:t>	FD 100 RT 60</a:t>
            </a:r>
          </a:p>
          <a:p>
            <a:pPr>
              <a:buNone/>
            </a:pPr>
            <a:r>
              <a:rPr lang="hr-HR" dirty="0" smtClean="0"/>
              <a:t>	FD 100 RT 60</a:t>
            </a:r>
          </a:p>
          <a:p>
            <a:pPr>
              <a:buNone/>
            </a:pPr>
            <a:r>
              <a:rPr lang="hr-HR" dirty="0" smtClean="0"/>
              <a:t>	FD 100 RT 60</a:t>
            </a:r>
          </a:p>
          <a:p>
            <a:pPr>
              <a:buNone/>
            </a:pPr>
            <a:r>
              <a:rPr lang="hr-HR" dirty="0" smtClean="0"/>
              <a:t>	FD 100 RT 60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Trokut i šesterokut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 smo u uvodu spomenuli mogućnosti i prednosti ponavljanja naredbi. Uočimo isto na programu za crtanje kvadrata. Kvadrat ima 4 (četiri) stranice. Sve stranice i kutovi među njima su jednaki. Iz toga slijedi da su i naredbe za crtanje svake stranice iste. Dakle 4 (četiri) puta pišemo iste naredbe. </a:t>
            </a:r>
          </a:p>
          <a:p>
            <a:r>
              <a:rPr lang="hr-HR" dirty="0" smtClean="0"/>
              <a:t>U logu postoji naredba koja nam olakšava pisanje programa u kojima se naredbe i postupci ponavljaju. To je naredba petlje: </a:t>
            </a:r>
            <a:r>
              <a:rPr lang="hr-HR" b="1" dirty="0" smtClean="0"/>
              <a:t>REPEAT (ponovi)</a:t>
            </a:r>
            <a:r>
              <a:rPr lang="hr-HR" dirty="0" smtClean="0"/>
              <a:t>.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Ponavljanje niza naredbi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KVADRAT</a:t>
            </a:r>
          </a:p>
          <a:p>
            <a:pPr lvl="1">
              <a:buNone/>
            </a:pPr>
            <a:r>
              <a:rPr lang="hr-HR" dirty="0" smtClean="0"/>
              <a:t>REPEAT 4 [FD 100 RT 90]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TROKUT</a:t>
            </a:r>
          </a:p>
          <a:p>
            <a:pPr>
              <a:buNone/>
            </a:pPr>
            <a:r>
              <a:rPr lang="hr-HR" dirty="0" smtClean="0"/>
              <a:t>	RT 30</a:t>
            </a:r>
          </a:p>
          <a:p>
            <a:pPr lvl="1">
              <a:buNone/>
            </a:pPr>
            <a:r>
              <a:rPr lang="hr-HR" dirty="0" smtClean="0"/>
              <a:t>REPEAT 4 [FD 100 RT 90]</a:t>
            </a:r>
          </a:p>
          <a:p>
            <a:pPr lvl="1">
              <a:buNone/>
            </a:pPr>
            <a:r>
              <a:rPr lang="hr-HR" dirty="0" smtClean="0"/>
              <a:t>LT 30</a:t>
            </a:r>
          </a:p>
          <a:p>
            <a:pPr>
              <a:buNone/>
            </a:pPr>
            <a:r>
              <a:rPr lang="hr-HR" dirty="0" smtClean="0"/>
              <a:t>END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Programi petljom REPEAT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147</TotalTime>
  <Words>411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Tema_MP5</vt:lpstr>
      <vt:lpstr> Nastavna jedinica: 4.2. (A) Ponavljanje niza naredaba</vt:lpstr>
      <vt:lpstr>Zašto pišemo programe?</vt:lpstr>
      <vt:lpstr>Kako napisati program?</vt:lpstr>
      <vt:lpstr>Program za crtanje kvadrata</vt:lpstr>
      <vt:lpstr>Potvrda napisanog programa</vt:lpstr>
      <vt:lpstr>Spremanje programa</vt:lpstr>
      <vt:lpstr>Trokut i šesterokut</vt:lpstr>
      <vt:lpstr>Ponavljanje niza naredbi</vt:lpstr>
      <vt:lpstr>Programi petljom REPEAT</vt:lpstr>
      <vt:lpstr>Kako nacrtati pravokutnik?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81</cp:revision>
  <dcterms:created xsi:type="dcterms:W3CDTF">2010-07-29T06:54:58Z</dcterms:created>
  <dcterms:modified xsi:type="dcterms:W3CDTF">2019-03-08T08:01:13Z</dcterms:modified>
</cp:coreProperties>
</file>