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61" r:id="rId3"/>
    <p:sldId id="262" r:id="rId4"/>
    <p:sldId id="263" r:id="rId5"/>
    <p:sldId id="265" r:id="rId6"/>
    <p:sldId id="264" r:id="rId7"/>
    <p:sldId id="266" r:id="rId8"/>
    <p:sldId id="268" r:id="rId9"/>
    <p:sldId id="270" r:id="rId10"/>
    <p:sldId id="267" r:id="rId11"/>
    <p:sldId id="26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t-BR" sz="3600" dirty="0" smtClean="0"/>
              <a:t>4.1. (A) Osnovne naredbe programskog jezika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4. (A)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t-BR" dirty="0" smtClean="0"/>
              <a:t>4.1. (A) Osnovne naredbe programskog jezika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5040560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/>
              <a:t>PU</a:t>
            </a:r>
            <a:r>
              <a:rPr lang="hr-HR" dirty="0" smtClean="0"/>
              <a:t> – podiže pero ili brisalo kako bi kornjaču pomakli bez pisanja ili brisanja</a:t>
            </a:r>
          </a:p>
          <a:p>
            <a:r>
              <a:rPr lang="hr-HR" b="1" dirty="0" smtClean="0"/>
              <a:t>PD</a:t>
            </a:r>
            <a:r>
              <a:rPr lang="hr-HR" dirty="0" smtClean="0"/>
              <a:t> – spušta pero ili brisalo</a:t>
            </a:r>
          </a:p>
          <a:p>
            <a:r>
              <a:rPr lang="hr-HR" b="1" dirty="0" smtClean="0"/>
              <a:t>PE</a:t>
            </a:r>
            <a:r>
              <a:rPr lang="hr-HR" dirty="0" smtClean="0"/>
              <a:t> – okreće pero na stranu brisala. Koristi se za brisanje pojedinačnih crta.</a:t>
            </a:r>
          </a:p>
          <a:p>
            <a:r>
              <a:rPr lang="hr-HR" b="1" dirty="0" smtClean="0"/>
              <a:t>PPT</a:t>
            </a:r>
            <a:r>
              <a:rPr lang="hr-HR" dirty="0" smtClean="0"/>
              <a:t> – suprotna naredba naredbi PE. Omogućuje pisanje ako je prethodno bilo uključeno brisanje (PE).</a:t>
            </a:r>
          </a:p>
          <a:p>
            <a:r>
              <a:rPr lang="hr-HR" b="1" dirty="0" smtClean="0"/>
              <a:t>CS</a:t>
            </a:r>
            <a:r>
              <a:rPr lang="hr-HR" dirty="0" smtClean="0"/>
              <a:t> – briše kompletan (cijeli) sadržaj grafičkog prozora</a:t>
            </a:r>
          </a:p>
          <a:p>
            <a:r>
              <a:rPr lang="hr-HR" b="1" dirty="0" smtClean="0"/>
              <a:t>HOME</a:t>
            </a:r>
            <a:r>
              <a:rPr lang="hr-HR" dirty="0" smtClean="0"/>
              <a:t> – pomiče kornjaču na početnu poziciju. Ako kornjača ima spušteno pero ostat će trag (crta). Ako ne želite ostaviti trag pomicanjem kornjače na početnu poziciju prije primjene ove naredbe podignite pero.</a:t>
            </a:r>
          </a:p>
          <a:p>
            <a:r>
              <a:rPr lang="hr-HR" b="1" dirty="0" smtClean="0"/>
              <a:t>HT</a:t>
            </a:r>
            <a:r>
              <a:rPr lang="hr-HR" dirty="0" smtClean="0"/>
              <a:t> – sakrij kornjaču</a:t>
            </a:r>
          </a:p>
          <a:p>
            <a:r>
              <a:rPr lang="hr-HR" b="1" dirty="0" smtClean="0"/>
              <a:t>ST</a:t>
            </a:r>
            <a:r>
              <a:rPr lang="hr-HR" dirty="0" smtClean="0"/>
              <a:t> – pokaži kornjaču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782960"/>
          </a:xfrm>
        </p:spPr>
        <p:txBody>
          <a:bodyPr/>
          <a:lstStyle/>
          <a:p>
            <a:r>
              <a:rPr lang="hr-HR" dirty="0" smtClean="0"/>
              <a:t>Osnovne naredbe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51520" y="1988840"/>
            <a:ext cx="5400600" cy="486916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Nakon naredbe FD 100 kojom smo kornjaču pomaknuli za dužinu stranice (100 koraka unaprijed), naredbom RT 90 okrenuli smo kornjaču za 90 okreta udesno. </a:t>
            </a:r>
          </a:p>
          <a:p>
            <a:r>
              <a:rPr lang="hr-HR" dirty="0" smtClean="0"/>
              <a:t>Uvijek smo prvo radili pomak naprijed, a zatim okret. </a:t>
            </a:r>
          </a:p>
          <a:p>
            <a:r>
              <a:rPr lang="hr-HR" dirty="0" smtClean="0"/>
              <a:t>Ukupno smo napravili </a:t>
            </a:r>
            <a:r>
              <a:rPr lang="hr-HR" b="1" dirty="0" smtClean="0"/>
              <a:t>4 pomaka i 4 okreta </a:t>
            </a:r>
            <a:r>
              <a:rPr lang="hr-HR" dirty="0" smtClean="0"/>
              <a:t>kako bi se vratili na mjesto početka i početno usmjerenje. </a:t>
            </a:r>
          </a:p>
          <a:p>
            <a:r>
              <a:rPr lang="hr-HR" dirty="0" smtClean="0"/>
              <a:t>Na taj način nacrtali smo </a:t>
            </a:r>
            <a:r>
              <a:rPr lang="hr-HR" b="1" dirty="0" smtClean="0"/>
              <a:t>kvadrat koji ima 4 stranice</a:t>
            </a:r>
            <a:r>
              <a:rPr lang="hr-HR" dirty="0" smtClean="0"/>
              <a:t>.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228184" y="2780928"/>
            <a:ext cx="2571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Crtanje geometrijskih likova - </a:t>
            </a:r>
            <a:r>
              <a:rPr lang="hr-HR" dirty="0" err="1" smtClean="0"/>
              <a:t>kavadrat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Okret ulijevo ili udesno izražava se stupnjevima</a:t>
            </a:r>
            <a:r>
              <a:rPr lang="hr-HR" dirty="0" smtClean="0"/>
              <a:t>. Dio ravnine omeđene s dva pravca ili dužine čini kut (odnos između dvije stranice).</a:t>
            </a:r>
          </a:p>
          <a:p>
            <a:r>
              <a:rPr lang="hr-HR" b="1" dirty="0" smtClean="0"/>
              <a:t>Kut od 90 stupnjeva nazivamo pravim kutom</a:t>
            </a:r>
            <a:r>
              <a:rPr lang="hr-HR" dirty="0" smtClean="0"/>
              <a:t>. </a:t>
            </a:r>
          </a:p>
          <a:p>
            <a:r>
              <a:rPr lang="hr-HR" dirty="0" smtClean="0"/>
              <a:t>Dakle, kornjača je za povratak na početno mjesto i početno usmjerenje napravila </a:t>
            </a:r>
            <a:r>
              <a:rPr lang="hr-HR" b="1" dirty="0" smtClean="0"/>
              <a:t>puni krug ili okret od 360 stupnjeva</a:t>
            </a:r>
            <a:r>
              <a:rPr lang="hr-HR" dirty="0" smtClean="0"/>
              <a:t> (90 + 90 + </a:t>
            </a:r>
            <a:r>
              <a:rPr lang="hr-HR" dirty="0" err="1" smtClean="0"/>
              <a:t>90</a:t>
            </a:r>
            <a:r>
              <a:rPr lang="hr-HR" dirty="0" smtClean="0"/>
              <a:t> + </a:t>
            </a:r>
            <a:r>
              <a:rPr lang="hr-HR" dirty="0" err="1" smtClean="0"/>
              <a:t>90</a:t>
            </a:r>
            <a:r>
              <a:rPr lang="hr-HR" dirty="0" smtClean="0"/>
              <a:t>).</a:t>
            </a:r>
          </a:p>
          <a:p>
            <a:r>
              <a:rPr lang="hr-HR" dirty="0" smtClean="0"/>
              <a:t>U crtanju geometrijskih likova kornjaču </a:t>
            </a:r>
            <a:r>
              <a:rPr lang="hr-HR" b="1" dirty="0" smtClean="0"/>
              <a:t>uvijek vraćamo na početno mjesto i početno usmjerenje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Kut i usmjerenje kornjače 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8258204" cy="1944216"/>
          </a:xfrm>
        </p:spPr>
        <p:txBody>
          <a:bodyPr>
            <a:normAutofit fontScale="92500"/>
          </a:bodyPr>
          <a:lstStyle/>
          <a:p>
            <a:r>
              <a:rPr lang="hr-HR" b="1" dirty="0" smtClean="0"/>
              <a:t>Trokut</a:t>
            </a:r>
            <a:r>
              <a:rPr lang="hr-HR" dirty="0" smtClean="0"/>
              <a:t> je moguće nacrtati na dva načina: bez početnog okreta (prva stranica uspravna) i sa </a:t>
            </a:r>
            <a:r>
              <a:rPr lang="hr-HR" b="1" dirty="0" smtClean="0"/>
              <a:t>početnim okretom od 30 stupnjeva</a:t>
            </a:r>
            <a:r>
              <a:rPr lang="hr-HR" dirty="0" smtClean="0"/>
              <a:t> čime crtamo uobičajeni jednakostranični trokut gdje je donja stranica u vodoravnom položaju. </a:t>
            </a:r>
            <a:endParaRPr lang="hr-H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043608" y="3645024"/>
            <a:ext cx="7120049" cy="279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Trokut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b="1" dirty="0" smtClean="0"/>
              <a:t>Za kvadrat</a:t>
            </a:r>
            <a:r>
              <a:rPr lang="hr-HR" dirty="0" smtClean="0"/>
              <a:t>: 360/4 = 90,</a:t>
            </a:r>
          </a:p>
          <a:p>
            <a:pPr lvl="0"/>
            <a:r>
              <a:rPr lang="hr-HR" b="1" dirty="0" smtClean="0"/>
              <a:t>Za trokut</a:t>
            </a:r>
            <a:r>
              <a:rPr lang="hr-HR" dirty="0" smtClean="0"/>
              <a:t>: 360/3 = 120,</a:t>
            </a:r>
          </a:p>
          <a:p>
            <a:pPr lvl="0"/>
            <a:r>
              <a:rPr lang="hr-HR" b="1" dirty="0" smtClean="0"/>
              <a:t>Za šesterokut</a:t>
            </a:r>
            <a:r>
              <a:rPr lang="hr-HR" dirty="0" smtClean="0"/>
              <a:t>: 360/6 = 60.</a:t>
            </a:r>
          </a:p>
          <a:p>
            <a:pPr lvl="0"/>
            <a:r>
              <a:rPr lang="hr-HR" b="1" dirty="0" smtClean="0"/>
              <a:t>Za osmerokut</a:t>
            </a:r>
            <a:r>
              <a:rPr lang="hr-HR" dirty="0" smtClean="0"/>
              <a:t>: 360/8 = 45.</a:t>
            </a:r>
          </a:p>
          <a:p>
            <a:pPr lvl="0"/>
            <a:r>
              <a:rPr lang="hr-HR" b="1" dirty="0" smtClean="0"/>
              <a:t>Za deseterokut</a:t>
            </a:r>
            <a:r>
              <a:rPr lang="hr-HR" dirty="0" smtClean="0"/>
              <a:t>: 360/10 = 36.</a:t>
            </a:r>
          </a:p>
          <a:p>
            <a:pPr lvl="0"/>
            <a:r>
              <a:rPr lang="hr-HR" b="1" dirty="0" smtClean="0"/>
              <a:t>Za dvanaesterokut</a:t>
            </a:r>
            <a:r>
              <a:rPr lang="hr-HR" dirty="0" smtClean="0"/>
              <a:t>: 360/12 = 30.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odrediti kut zadanog geometrijskog lika?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b="1" dirty="0" smtClean="0"/>
              <a:t>Programiranje</a:t>
            </a:r>
            <a:r>
              <a:rPr lang="hr-HR" dirty="0" smtClean="0"/>
              <a:t> – postupak (proces) stvaranja programa.</a:t>
            </a:r>
          </a:p>
          <a:p>
            <a:pPr lvl="0"/>
            <a:r>
              <a:rPr lang="hr-HR" b="1" dirty="0" smtClean="0"/>
              <a:t>Programski jezik </a:t>
            </a:r>
            <a:r>
              <a:rPr lang="hr-HR" dirty="0" smtClean="0"/>
              <a:t>– popis naredbi (instrukcija) i pravila njihovog izvođenja (programski jezik </a:t>
            </a:r>
            <a:r>
              <a:rPr lang="hr-HR" i="1" dirty="0" smtClean="0"/>
              <a:t>Logo</a:t>
            </a:r>
            <a:r>
              <a:rPr lang="hr-HR" dirty="0" smtClean="0"/>
              <a:t>, programski jezik </a:t>
            </a:r>
            <a:r>
              <a:rPr lang="hr-HR" i="1" dirty="0" smtClean="0"/>
              <a:t>BASIC</a:t>
            </a:r>
            <a:r>
              <a:rPr lang="hr-HR" dirty="0" smtClean="0"/>
              <a:t>).</a:t>
            </a:r>
          </a:p>
          <a:p>
            <a:pPr lvl="0"/>
            <a:r>
              <a:rPr lang="hr-HR" b="1" dirty="0" smtClean="0"/>
              <a:t>Program</a:t>
            </a:r>
            <a:r>
              <a:rPr lang="hr-HR" dirty="0" smtClean="0"/>
              <a:t> – skup naredbi, logički (smisleno) povezanih, namijenjenih rješavanju zadatka ili izvođenju složenije operacije (npr. crtanje kvadrata, pravokutnika ili trokuta). Još se upotrebljava naziv k</a:t>
            </a:r>
            <a:r>
              <a:rPr lang="hr-HR" dirty="0" smtClean="0">
                <a:sym typeface="WP MultinationalA Roman"/>
              </a:rPr>
              <a:t></a:t>
            </a:r>
            <a:r>
              <a:rPr lang="hr-HR" dirty="0" smtClean="0"/>
              <a:t>d ili programski k</a:t>
            </a:r>
            <a:r>
              <a:rPr lang="hr-HR" dirty="0" smtClean="0">
                <a:sym typeface="WP MultinationalA Roman"/>
              </a:rPr>
              <a:t></a:t>
            </a:r>
            <a:r>
              <a:rPr lang="hr-HR" dirty="0" smtClean="0"/>
              <a:t>d.</a:t>
            </a:r>
          </a:p>
          <a:p>
            <a:pPr lvl="0"/>
            <a:r>
              <a:rPr lang="hr-HR" b="1" dirty="0" smtClean="0"/>
              <a:t>Naredba</a:t>
            </a:r>
            <a:r>
              <a:rPr lang="hr-HR" dirty="0" smtClean="0"/>
              <a:t> – riječ ili ključna riječ (programskog jezika) određene namijene, a najčešće s ulogom rješavanja manjeg zadatka (npr. pomakni, okret) ili izvođenja manje operacije.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pojmovi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Računala, odnosno programi namijenjeni </a:t>
            </a:r>
            <a:r>
              <a:rPr lang="hr-HR" b="1" dirty="0" smtClean="0"/>
              <a:t>rješavanju</a:t>
            </a:r>
            <a:r>
              <a:rPr lang="hr-HR" dirty="0" smtClean="0"/>
              <a:t> postavljenih zadataka, imaju ulogu u gotovo svim ljudskim aktivnostima. </a:t>
            </a:r>
          </a:p>
          <a:p>
            <a:r>
              <a:rPr lang="hr-HR" dirty="0" smtClean="0"/>
              <a:t>Učenjem programiranja bolje </a:t>
            </a:r>
            <a:r>
              <a:rPr lang="hr-HR" b="1" dirty="0" smtClean="0"/>
              <a:t>razumijemo</a:t>
            </a:r>
            <a:r>
              <a:rPr lang="hr-HR" dirty="0" smtClean="0"/>
              <a:t> procese računala što nam omogućuje i jednostavnije služenje računalom. </a:t>
            </a:r>
          </a:p>
          <a:p>
            <a:r>
              <a:rPr lang="hr-HR" dirty="0" smtClean="0"/>
              <a:t>Također razvijamo logičko </a:t>
            </a:r>
            <a:r>
              <a:rPr lang="hr-HR" b="1" dirty="0" smtClean="0"/>
              <a:t>mišljenje</a:t>
            </a:r>
            <a:r>
              <a:rPr lang="hr-HR" dirty="0" smtClean="0"/>
              <a:t> i </a:t>
            </a:r>
            <a:r>
              <a:rPr lang="hr-HR" b="1" dirty="0" smtClean="0"/>
              <a:t>zaključivanje</a:t>
            </a:r>
            <a:r>
              <a:rPr lang="hr-HR" dirty="0" smtClean="0"/>
              <a:t>. </a:t>
            </a:r>
          </a:p>
          <a:p>
            <a:r>
              <a:rPr lang="hr-HR" dirty="0" smtClean="0"/>
              <a:t>Učimo </a:t>
            </a:r>
            <a:r>
              <a:rPr lang="hr-HR" b="1" dirty="0" smtClean="0"/>
              <a:t>prepoznavati</a:t>
            </a:r>
            <a:r>
              <a:rPr lang="hr-HR" dirty="0" smtClean="0"/>
              <a:t> probleme i </a:t>
            </a:r>
            <a:r>
              <a:rPr lang="hr-HR" b="1" dirty="0" smtClean="0"/>
              <a:t>graditi</a:t>
            </a:r>
            <a:r>
              <a:rPr lang="hr-HR" dirty="0" smtClean="0"/>
              <a:t> </a:t>
            </a:r>
            <a:r>
              <a:rPr lang="hr-HR" b="1" dirty="0" smtClean="0"/>
              <a:t>rješenja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Zašto učimo programirati?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988839"/>
            <a:ext cx="8258204" cy="3312369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Ovo i nekoliko narednih poglavlja posvetit ćemo programiranju u programskom jeziku Logo. U Logu je moguće crtati ali umjesto kista i miša, računalu ćemo zadavati naredbe za crtanje. U crtanju će nam pomoći </a:t>
            </a:r>
            <a:r>
              <a:rPr lang="hr-HR" b="1" dirty="0" smtClean="0"/>
              <a:t>kornjača</a:t>
            </a:r>
            <a:r>
              <a:rPr lang="hr-HR" dirty="0" smtClean="0"/>
              <a:t> (kao pokazivač miša).</a:t>
            </a:r>
          </a:p>
          <a:p>
            <a:r>
              <a:rPr lang="hr-HR" dirty="0" smtClean="0"/>
              <a:t>Uz crtanje, u logu možete izrađivati i vrlo složene programe, pa čak i pokretati zvučne datoteke.</a:t>
            </a:r>
          </a:p>
          <a:p>
            <a:r>
              <a:rPr lang="hr-HR" dirty="0" smtClean="0"/>
              <a:t>Za pokretanje programa slijedom kliknite na glavni izbornik Start → Svi programi (</a:t>
            </a:r>
            <a:r>
              <a:rPr lang="en-US" i="1" dirty="0" smtClean="0"/>
              <a:t>Programs</a:t>
            </a:r>
            <a:r>
              <a:rPr lang="hr-HR" dirty="0" smtClean="0"/>
              <a:t>) → </a:t>
            </a:r>
            <a:r>
              <a:rPr lang="hr-HR" i="1" dirty="0" smtClean="0"/>
              <a:t>FMSLogo</a:t>
            </a:r>
            <a:r>
              <a:rPr lang="hr-HR" dirty="0" smtClean="0"/>
              <a:t> → </a:t>
            </a:r>
            <a:r>
              <a:rPr lang="hr-HR" i="1" dirty="0" err="1" smtClean="0"/>
              <a:t>FMSLogo</a:t>
            </a:r>
            <a:r>
              <a:rPr lang="hr-HR" dirty="0" smtClean="0"/>
              <a:t>. 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1959" y="5319256"/>
            <a:ext cx="1038701" cy="103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FMS Logo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773" y="1268760"/>
            <a:ext cx="678038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MSWLogo</a:t>
            </a:r>
            <a:r>
              <a:rPr lang="hr-HR" dirty="0" smtClean="0"/>
              <a:t> koristi jednostavan </a:t>
            </a:r>
            <a:r>
              <a:rPr lang="hr-HR" b="1" dirty="0" smtClean="0"/>
              <a:t>pokazivač</a:t>
            </a:r>
            <a:r>
              <a:rPr lang="hr-HR" dirty="0" smtClean="0"/>
              <a:t> (kornjaču) </a:t>
            </a:r>
            <a:r>
              <a:rPr lang="hr-HR" b="1" dirty="0" smtClean="0"/>
              <a:t>u obliku trokuta</a:t>
            </a:r>
            <a:r>
              <a:rPr lang="hr-HR" dirty="0" smtClean="0"/>
              <a:t> gdje vrh trokuta predstavlja smjer kretanja (crtanja).</a:t>
            </a:r>
          </a:p>
          <a:p>
            <a:r>
              <a:rPr lang="hr-HR" b="1" dirty="0" smtClean="0"/>
              <a:t>Zadavati naredbe</a:t>
            </a:r>
            <a:r>
              <a:rPr lang="hr-HR" dirty="0" smtClean="0"/>
              <a:t> (kornjači) vrlo je jednostavno. Dovoljno ih je upisati u </a:t>
            </a:r>
            <a:r>
              <a:rPr lang="hr-HR" b="1" dirty="0" smtClean="0"/>
              <a:t>redak naredbi</a:t>
            </a:r>
            <a:r>
              <a:rPr lang="hr-HR" dirty="0" smtClean="0"/>
              <a:t>. Naredbe izvršavamo pritiskom na tipku </a:t>
            </a:r>
            <a:r>
              <a:rPr lang="hr-HR" b="1" i="1" dirty="0" smtClean="0"/>
              <a:t>Enter</a:t>
            </a:r>
            <a:r>
              <a:rPr lang="hr-HR" dirty="0" smtClean="0"/>
              <a:t> ili klikom na gumb </a:t>
            </a:r>
            <a:r>
              <a:rPr lang="hr-HR" b="1" i="1" dirty="0" err="1" smtClean="0"/>
              <a:t>Execute</a:t>
            </a:r>
            <a:r>
              <a:rPr lang="hr-HR" dirty="0" smtClean="0"/>
              <a:t>. Svaku izvršenu naredbu vidjet ćete u okviru popisa izvršenih naredbi.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Kornjača i zadavanje naredbi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b="1" dirty="0" smtClean="0"/>
              <a:t>FD (FORWARD)</a:t>
            </a:r>
            <a:r>
              <a:rPr lang="hr-HR" dirty="0" smtClean="0"/>
              <a:t> – naredba kojom kornjaču pomičemo naprijed zadani broj koraka (Npr. FD 200).</a:t>
            </a:r>
          </a:p>
          <a:p>
            <a:pPr lvl="0"/>
            <a:r>
              <a:rPr lang="hr-HR" b="1" dirty="0" smtClean="0"/>
              <a:t>BK (BACK)</a:t>
            </a:r>
            <a:r>
              <a:rPr lang="hr-HR" dirty="0" smtClean="0"/>
              <a:t> – naredba kojom kornjaču pomičemo nazad zadani broj koraka (Npr. BK 200).</a:t>
            </a:r>
          </a:p>
          <a:p>
            <a:pPr lvl="0"/>
            <a:r>
              <a:rPr lang="hr-HR" b="1" dirty="0" smtClean="0"/>
              <a:t>RT (RIGHT)</a:t>
            </a:r>
            <a:r>
              <a:rPr lang="hr-HR" dirty="0" smtClean="0"/>
              <a:t> – naredba za okret kornjače udesno za određeni broj stupnjeva (Npr. RT 90).</a:t>
            </a:r>
          </a:p>
          <a:p>
            <a:pPr lvl="0"/>
            <a:r>
              <a:rPr lang="hr-HR" b="1" dirty="0" smtClean="0"/>
              <a:t>LT (LEFT)</a:t>
            </a:r>
            <a:r>
              <a:rPr lang="hr-HR" dirty="0" smtClean="0"/>
              <a:t> – naredba za okret kornjače ulijevo za određeni broj stupnjeva (Npr. LT 90).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Osnovne naredbe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hr-HR" dirty="0" smtClean="0"/>
              <a:t>Brojčana vrijednost broja okreta kornjače odvojena je razmakom od tekstualnog dijela naredbe. </a:t>
            </a:r>
          </a:p>
          <a:p>
            <a:pPr algn="l"/>
            <a:r>
              <a:rPr lang="hr-HR" b="1" dirty="0" smtClean="0"/>
              <a:t>Najmanja vrijednost okreta je 1, a najveća 360</a:t>
            </a:r>
            <a:r>
              <a:rPr lang="hr-HR" dirty="0" smtClean="0"/>
              <a:t> čime se kornjača okreće za puni krug i vraća u početno usmjerenje.</a:t>
            </a:r>
          </a:p>
          <a:p>
            <a:endParaRPr lang="hr-HR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314642"/>
            <a:ext cx="4038600" cy="351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Okret kornjače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želite ispraviti okret udesno, ponovite taj isti okret s naredbom ulijevo. Npr. naredba LT 45 će poništiti (ispraviti) okret učinjen naredbom RT 45 i obratno.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ispraviti pogrešan okret?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Tema_MP5</Template>
  <TotalTime>148</TotalTime>
  <Words>804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Tema_MP5</vt:lpstr>
      <vt:lpstr> Nastavna jedinica: 4.1. (A) Osnovne naredbe programskog jezika</vt:lpstr>
      <vt:lpstr>Osnovni pojmovi</vt:lpstr>
      <vt:lpstr>Zašto učimo programirati?</vt:lpstr>
      <vt:lpstr>FMS Logo</vt:lpstr>
      <vt:lpstr>PowerPoint Presentation</vt:lpstr>
      <vt:lpstr>Kornjača i zadavanje naredbi</vt:lpstr>
      <vt:lpstr>Osnovne naredbe</vt:lpstr>
      <vt:lpstr>Okret kornjače</vt:lpstr>
      <vt:lpstr>Kako ispraviti pogrešan okret?</vt:lpstr>
      <vt:lpstr>Osnovne naredbe</vt:lpstr>
      <vt:lpstr>Crtanje geometrijskih likova - kavadrat</vt:lpstr>
      <vt:lpstr>Kut i usmjerenje kornjače </vt:lpstr>
      <vt:lpstr>Trokut</vt:lpstr>
      <vt:lpstr>Kako odrediti kut zadanog geometrijskog lika?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74</cp:revision>
  <dcterms:created xsi:type="dcterms:W3CDTF">2010-07-29T06:54:58Z</dcterms:created>
  <dcterms:modified xsi:type="dcterms:W3CDTF">2019-03-08T08:01:03Z</dcterms:modified>
</cp:coreProperties>
</file>