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>
      <p:cViewPr>
        <p:scale>
          <a:sx n="63" d="100"/>
          <a:sy n="63" d="100"/>
        </p:scale>
        <p:origin x="-1314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Bojanje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5288">
            <a:off x="1129168" y="3739321"/>
            <a:ext cx="2958936" cy="2390578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Kombiniranje crteža iz dviju datoteka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"/>
    </mc:Choice>
    <mc:Fallback xmlns="">
      <p:transition spd="slow" advTm="60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Prikazati ćemo postupak stvaranja crteža kombinirajući dijelove crteža iz dviju datoteka. Potrebno je otvoriti dva programa za bojanje i složiti ih jedan pored drugog.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16" y="3717032"/>
            <a:ext cx="5004048" cy="281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1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U svaki program za bojanje možemo sami nacrtati svoj crtež npr. morsko dno ili ribu ili možemo umetnuti gotove crteže pomoću naredbe </a:t>
            </a:r>
            <a:r>
              <a:rPr lang="hr-HR" sz="2400" b="1" dirty="0" smtClean="0"/>
              <a:t>Zalijepi iz </a:t>
            </a:r>
            <a:r>
              <a:rPr lang="hr-HR" sz="2400" dirty="0" smtClean="0"/>
              <a:t>u skupini </a:t>
            </a:r>
            <a:r>
              <a:rPr lang="hr-HR" sz="2400" b="1" dirty="0" err="1" smtClean="0"/>
              <a:t>Međuspremnik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645024"/>
            <a:ext cx="4680520" cy="263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874435"/>
          </a:xfrm>
        </p:spPr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hr-HR" dirty="0" smtClean="0"/>
              <a:t>Prilikom kopiranja crteža iz jednog programa Bojanje u drugi potrebno je uključiti prozirni odabir ako želimo da se kopirani izrezak uklopi u novi crtež.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717032"/>
            <a:ext cx="5679196" cy="28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874435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hr-HR" sz="2400" dirty="0" smtClean="0"/>
              <a:t>Kombiniranjem i uređivanjem gotovih crteža riba i morskog dna dobili smo slijedeću sliku.  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80928"/>
            <a:ext cx="5250131" cy="370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a0b7f0b51013b7e2e853e760247ef5218795c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predlozak</Template>
  <TotalTime>166</TotalTime>
  <Words>100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Tema_MP5</vt:lpstr>
      <vt:lpstr>Bojanje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alati programa za crtanje</dc:title>
  <dc:creator>nbubica</dc:creator>
  <cp:lastModifiedBy>Ivica</cp:lastModifiedBy>
  <cp:revision>41</cp:revision>
  <dcterms:created xsi:type="dcterms:W3CDTF">2014-03-13T15:53:59Z</dcterms:created>
  <dcterms:modified xsi:type="dcterms:W3CDTF">2019-03-08T07:57:39Z</dcterms:modified>
</cp:coreProperties>
</file>