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>
        <p:scale>
          <a:sx n="63" d="100"/>
          <a:sy n="63" d="100"/>
        </p:scale>
        <p:origin x="-1314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Bojanje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Rad sa slikovnim datotekama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nbubica\AppData\Local\Microsoft\Windows\Temporary Internet Files\Content.IE5\SHH4UNXH\MC90005738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0413">
            <a:off x="900135" y="4394308"/>
            <a:ext cx="1031443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"/>
    </mc:Choice>
    <mc:Fallback xmlns="">
      <p:transition spd="slow" advTm="60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hr-HR" sz="2400" dirty="0" smtClean="0"/>
              <a:t>U programu Bojanje crteži se mogu spremiti s pomoću naredbi </a:t>
            </a:r>
            <a:r>
              <a:rPr lang="hr-HR" sz="2400" b="1" dirty="0" smtClean="0"/>
              <a:t>Spremi kao </a:t>
            </a:r>
            <a:r>
              <a:rPr lang="hr-HR" sz="2400" dirty="0" smtClean="0"/>
              <a:t>(engl. Save as) i </a:t>
            </a:r>
            <a:r>
              <a:rPr lang="hr-HR" sz="2400" b="1" dirty="0" smtClean="0"/>
              <a:t>Spremi</a:t>
            </a:r>
            <a:r>
              <a:rPr lang="hr-HR" sz="2400" dirty="0" smtClean="0"/>
              <a:t> (engl. Spremi)  koje se nalaze na gumbu Bojanje.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hr-HR" sz="2400" dirty="0" smtClean="0"/>
              <a:t>Slikovna datoteka može se spremiti i klikom na naredbu </a:t>
            </a:r>
            <a:r>
              <a:rPr lang="hr-HR" sz="2400" b="1" dirty="0" smtClean="0"/>
              <a:t>Spremi</a:t>
            </a:r>
            <a:r>
              <a:rPr lang="hr-HR" sz="2400" dirty="0" smtClean="0"/>
              <a:t> na Traci brzog izbornika. 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Spremanje datoteka</a:t>
            </a:r>
            <a:endParaRPr lang="hr-HR" sz="3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789" y="4725144"/>
            <a:ext cx="2543530" cy="1914792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139952" y="6025573"/>
            <a:ext cx="220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Osnovne naredbe gumba Bojanje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818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160240"/>
          </a:xfrm>
        </p:spPr>
        <p:txBody>
          <a:bodyPr>
            <a:no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Program Bojanje nudi spremanje datoteka u različitim grafičkim oblicima, a jedan od njih je PNG. </a:t>
            </a:r>
            <a:endParaRPr lang="hr-HR" sz="24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36" y="3068960"/>
            <a:ext cx="4147378" cy="327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06204" y="1268760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Nakon uspješnog spremanja slikovne datoteke njeno ime naći će se na naslovnoj traci programa Bojanje. </a:t>
            </a:r>
          </a:p>
          <a:p>
            <a:pPr marL="109728" indent="0">
              <a:lnSpc>
                <a:spcPct val="200000"/>
              </a:lnSpc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140968"/>
            <a:ext cx="3210376" cy="3310459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>
            <a:off x="3635896" y="285293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27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hr-HR" dirty="0" smtClean="0"/>
              <a:t>Stvaranje novog crteža može se odabrati naredbom Novo na izborniku Bojanje ili </a:t>
            </a:r>
            <a:r>
              <a:rPr lang="hr-HR" dirty="0" err="1" smtClean="0"/>
              <a:t>tipkovničkim</a:t>
            </a:r>
            <a:r>
              <a:rPr lang="hr-HR" dirty="0" smtClean="0"/>
              <a:t> prečacem s pomoću tipki </a:t>
            </a:r>
            <a:r>
              <a:rPr lang="hr-HR" dirty="0" err="1" smtClean="0"/>
              <a:t>Ctrl</a:t>
            </a:r>
            <a:r>
              <a:rPr lang="hr-HR" dirty="0" smtClean="0"/>
              <a:t> i N.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Stvaranje novog crteža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31300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40660" y="1772816"/>
            <a:ext cx="8229600" cy="3874435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hr-HR" sz="2400" dirty="0" smtClean="0"/>
              <a:t>Za otvaranje postojećeg crteža važno je znati kako se crtež zove i gdje se nalazi na spremniku računala. Crtež otvaramo pomoću dijaloškog prozora za otvaranje kojeg odaberemo naredbom Otvori na izborniku Bojanje  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15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3000" dirty="0" smtClean="0"/>
              <a:t>Otvaranje postojećeg crteža</a:t>
            </a:r>
            <a:endParaRPr lang="hr-HR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72" y="4077072"/>
            <a:ext cx="4367212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88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2"/>
          <p:cNvSpPr txBox="1">
            <a:spLocks/>
          </p:cNvSpPr>
          <p:nvPr/>
        </p:nvSpPr>
        <p:spPr>
          <a:xfrm>
            <a:off x="408260" y="119675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000" smtClean="0"/>
              <a:t>Otvaranje postojećeg crteža</a:t>
            </a:r>
            <a:endParaRPr lang="hr-HR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4367212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hr-HR" dirty="0" smtClean="0"/>
              <a:t>Dijaloški prozor za otvaranje datoteka može se pokrenuti i </a:t>
            </a:r>
            <a:r>
              <a:rPr lang="hr-HR" dirty="0" err="1" smtClean="0"/>
              <a:t>tipkovničkim</a:t>
            </a:r>
            <a:r>
              <a:rPr lang="hr-HR" dirty="0" smtClean="0"/>
              <a:t> prečacem pomoću tipki </a:t>
            </a:r>
            <a:r>
              <a:rPr lang="hr-HR" dirty="0" err="1" smtClean="0"/>
              <a:t>Ctrl</a:t>
            </a:r>
            <a:r>
              <a:rPr lang="hr-HR" dirty="0" smtClean="0"/>
              <a:t> i 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3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4c6dff0a92fb644202c41ef5d099c5cfb7f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</Template>
  <TotalTime>179</TotalTime>
  <Words>171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Tema_MP5</vt:lpstr>
      <vt:lpstr>Bojanje</vt:lpstr>
      <vt:lpstr>Spremanje datoteka</vt:lpstr>
      <vt:lpstr>PowerPoint Presentation</vt:lpstr>
      <vt:lpstr>PowerPoint Presentation</vt:lpstr>
      <vt:lpstr>Stvaranje novog crteža</vt:lpstr>
      <vt:lpstr>Otvaranje postojećeg crteža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alati programa za crtanje</dc:title>
  <dc:creator>nbubica</dc:creator>
  <cp:lastModifiedBy>Ivica</cp:lastModifiedBy>
  <cp:revision>45</cp:revision>
  <dcterms:created xsi:type="dcterms:W3CDTF">2014-03-13T15:53:59Z</dcterms:created>
  <dcterms:modified xsi:type="dcterms:W3CDTF">2019-03-08T07:58:00Z</dcterms:modified>
</cp:coreProperties>
</file>