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72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custDataLst>
    <p:tags r:id="rId12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>
      <p:cViewPr>
        <p:scale>
          <a:sx n="63" d="100"/>
          <a:sy n="63" d="100"/>
        </p:scale>
        <p:origin x="-1314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Bojanje</a:t>
            </a: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Izrezak crteža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7272">
            <a:off x="4178051" y="4321317"/>
            <a:ext cx="1993641" cy="19099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3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"/>
    </mc:Choice>
    <mc:Fallback xmlns="">
      <p:transition spd="slow" advTm="60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hr-HR" sz="2400" dirty="0" smtClean="0"/>
              <a:t>Alat rotiranja nudi nam zaokretanje dijela crteža za 90° u lijevu ili desnu stranu, te zaokretanje za 180°.  </a:t>
            </a: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Rotiranje (zaokretanje) crteža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1" b="15897"/>
          <a:stretch/>
        </p:blipFill>
        <p:spPr>
          <a:xfrm>
            <a:off x="1439672" y="3356992"/>
            <a:ext cx="6269984" cy="32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772816"/>
            <a:ext cx="7848872" cy="33123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hr-HR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hr-HR" dirty="0" smtClean="0"/>
              <a:t>Za uređivanje i mijenjanje pojedinih dijelova crteža potrebno je te dijelove prethodno označiti. Za označavanje crteža  koristimo alat Odaberi u skupini Slika.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013176"/>
            <a:ext cx="2714625" cy="8667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544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89"/>
    </mc:Choice>
    <mc:Fallback xmlns="">
      <p:transition spd="slow" advTm="255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49492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683568" y="1772816"/>
            <a:ext cx="8014592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dirty="0" smtClean="0"/>
              <a:t>Dio crteža možemo </a:t>
            </a:r>
            <a:r>
              <a:rPr lang="hr-HR" sz="2400" dirty="0"/>
              <a:t> </a:t>
            </a:r>
            <a:r>
              <a:rPr lang="hr-HR" sz="2400" dirty="0" smtClean="0"/>
              <a:t>označiti na dva različita načina:  Odabir u pravokutniku i Prostoručan odabir. 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645024"/>
            <a:ext cx="238137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0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1728192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Primjer prikazuje različite odabire dijela crteža: Odabir u pravokutniku i Prostoručan odabir. </a:t>
            </a: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140968"/>
            <a:ext cx="3312368" cy="2403976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2339753" y="5805264"/>
            <a:ext cx="475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Odabir u pravokutniku         Prostoručan odabir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023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hr-HR" dirty="0" smtClean="0"/>
              <a:t>Kopiranje crteža upravo je stvaranje novoga crteža koji je jednak originalnom. Nakon završenog postupka kopiranja nastat će dva potpuno jednaka lika na crtežu.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Kopiranje crteža</a:t>
            </a:r>
            <a:endParaRPr lang="hr-HR" sz="30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53"/>
          <a:stretch/>
        </p:blipFill>
        <p:spPr>
          <a:xfrm>
            <a:off x="2618584" y="4678680"/>
            <a:ext cx="3906829" cy="1502212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3419872" y="6196662"/>
            <a:ext cx="240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 kopiranja crteža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17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hr-HR" sz="2400" dirty="0"/>
              <a:t>Skupina </a:t>
            </a:r>
            <a:r>
              <a:rPr lang="hr-HR" sz="2400" dirty="0" err="1"/>
              <a:t>Međuspremnik</a:t>
            </a:r>
            <a:r>
              <a:rPr lang="hr-HR" sz="2400" dirty="0"/>
              <a:t> na traci Početak sadrži alate za kopiranje i premještanje crteža. </a:t>
            </a:r>
            <a:r>
              <a:rPr lang="hr-HR" sz="2400" dirty="0" err="1" smtClean="0"/>
              <a:t>Međuspremnik</a:t>
            </a:r>
            <a:r>
              <a:rPr lang="hr-HR" sz="2400" dirty="0" smtClean="0"/>
              <a:t> (engl. </a:t>
            </a:r>
            <a:r>
              <a:rPr lang="hr-HR" sz="2400" dirty="0" err="1" smtClean="0"/>
              <a:t>Clipboard</a:t>
            </a:r>
            <a:r>
              <a:rPr lang="hr-HR" sz="2400" dirty="0" smtClean="0"/>
              <a:t>) je prostor koji koristimo za privremeno spremanje izrezaka nakon odabira alata </a:t>
            </a:r>
            <a:r>
              <a:rPr lang="hr-HR" sz="2400" b="1" dirty="0" smtClean="0"/>
              <a:t>Kopiraj</a:t>
            </a:r>
            <a:r>
              <a:rPr lang="hr-HR" sz="2400" dirty="0" smtClean="0"/>
              <a:t> ili </a:t>
            </a:r>
            <a:r>
              <a:rPr lang="hr-HR" sz="2400" b="1" dirty="0" smtClean="0"/>
              <a:t>Izreži</a:t>
            </a:r>
            <a:r>
              <a:rPr lang="hr-HR" sz="2400" dirty="0" smtClean="0"/>
              <a:t>.</a:t>
            </a:r>
            <a:endParaRPr lang="hr-HR" sz="2400" dirty="0"/>
          </a:p>
          <a:p>
            <a:pPr marL="109728" indent="0"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797151"/>
            <a:ext cx="1872208" cy="154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Postupak kopiranja</a:t>
            </a:r>
            <a:endParaRPr lang="hr-HR" sz="30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4139952" y="3573016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 </a:t>
            </a:r>
            <a:endParaRPr lang="hr-HR" sz="24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22352"/>
            <a:ext cx="536492" cy="96299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29200"/>
            <a:ext cx="536492" cy="962992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29200"/>
            <a:ext cx="536492" cy="962992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818105" y="2492896"/>
            <a:ext cx="172819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1. Označi crtež nekim odabirom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2875599" y="3480682"/>
            <a:ext cx="2503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2. Odaberi alat </a:t>
            </a:r>
            <a:r>
              <a:rPr lang="hr-HR" b="1" dirty="0" smtClean="0"/>
              <a:t>Kopiraj</a:t>
            </a:r>
          </a:p>
          <a:p>
            <a:r>
              <a:rPr lang="hr-HR" dirty="0"/>
              <a:t>u</a:t>
            </a:r>
            <a:r>
              <a:rPr lang="hr-HR" dirty="0" smtClean="0"/>
              <a:t> skupini </a:t>
            </a:r>
            <a:r>
              <a:rPr lang="hr-HR" dirty="0" err="1" smtClean="0"/>
              <a:t>Međuspremnik</a:t>
            </a:r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6092594" y="434429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3. Odaberi alat </a:t>
            </a:r>
            <a:r>
              <a:rPr lang="hr-HR" b="1" dirty="0" smtClean="0"/>
              <a:t>Zalijepi</a:t>
            </a:r>
            <a:r>
              <a:rPr lang="hr-HR" dirty="0" smtClean="0"/>
              <a:t> u skupini </a:t>
            </a:r>
            <a:r>
              <a:rPr lang="hr-HR" dirty="0" err="1" smtClean="0"/>
              <a:t>Međuspremnik</a:t>
            </a:r>
            <a:r>
              <a:rPr lang="hr-HR" dirty="0" smtClean="0"/>
              <a:t> </a:t>
            </a:r>
            <a:endParaRPr lang="hr-HR" dirty="0"/>
          </a:p>
        </p:txBody>
      </p:sp>
      <p:cxnSp>
        <p:nvCxnSpPr>
          <p:cNvPr id="21" name="Ravni poveznik sa strelicom 20"/>
          <p:cNvCxnSpPr/>
          <p:nvPr/>
        </p:nvCxnSpPr>
        <p:spPr>
          <a:xfrm>
            <a:off x="2875599" y="2996952"/>
            <a:ext cx="688289" cy="3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avni poveznik sa strelicom 22"/>
          <p:cNvCxnSpPr/>
          <p:nvPr/>
        </p:nvCxnSpPr>
        <p:spPr>
          <a:xfrm>
            <a:off x="5404305" y="4181598"/>
            <a:ext cx="688289" cy="3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74435"/>
          </a:xfrm>
        </p:spPr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hr-HR" dirty="0" smtClean="0"/>
              <a:t>Prilikom kopiranja crteža stvorili smo identičnu kopiju nekog crteža, a premještanjem crteža mijenja se samo njegov položaj.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Razlika između premještanja i kopiranja crteža</a:t>
            </a:r>
            <a:endParaRPr lang="hr-HR" sz="30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1"/>
          <a:stretch/>
        </p:blipFill>
        <p:spPr>
          <a:xfrm>
            <a:off x="2483768" y="4437112"/>
            <a:ext cx="3811541" cy="1561683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3275856" y="6165304"/>
            <a:ext cx="2767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 premještanja crteža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833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5644" y="1785650"/>
            <a:ext cx="8229600" cy="2880320"/>
          </a:xfrm>
        </p:spPr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hr-HR" dirty="0" smtClean="0"/>
              <a:t>Označeni crtež ili dio crteža zrcaljenjem se pretvara u svoju zrcalnu sliku. Zrcaljenje može biti okomito i vodoravno.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Zrcaljenje crteža</a:t>
            </a:r>
            <a:endParaRPr lang="hr-HR" sz="3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" t="7029" r="58680" b="66259"/>
          <a:stretch/>
        </p:blipFill>
        <p:spPr>
          <a:xfrm>
            <a:off x="2987824" y="4149080"/>
            <a:ext cx="1296144" cy="88989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" t="7029" r="58680" b="66259"/>
          <a:stretch/>
        </p:blipFill>
        <p:spPr>
          <a:xfrm flipV="1">
            <a:off x="3011840" y="5373216"/>
            <a:ext cx="1296144" cy="889890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2771800" y="6218224"/>
            <a:ext cx="2161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Okomito zrcalna slika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" t="7029" r="58680" b="66259"/>
          <a:stretch/>
        </p:blipFill>
        <p:spPr>
          <a:xfrm flipH="1">
            <a:off x="4932904" y="4149080"/>
            <a:ext cx="1296144" cy="889890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6372200" y="4481304"/>
            <a:ext cx="23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Vodoravno zrcalna slika</a:t>
            </a:r>
            <a:endParaRPr lang="hr-HR" dirty="0"/>
          </a:p>
        </p:txBody>
      </p:sp>
      <p:cxnSp>
        <p:nvCxnSpPr>
          <p:cNvPr id="11" name="Ravni poveznik sa strelicom 10"/>
          <p:cNvCxnSpPr>
            <a:endCxn id="8" idx="3"/>
          </p:cNvCxnSpPr>
          <p:nvPr/>
        </p:nvCxnSpPr>
        <p:spPr>
          <a:xfrm>
            <a:off x="4307984" y="4594025"/>
            <a:ext cx="6249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3491880" y="5038970"/>
            <a:ext cx="0" cy="334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18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3e4fc10cd44f5182cb73436dd69bd7a2ab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8|2.1|2.8|3.8|1.7|7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predlozak</Template>
  <TotalTime>201</TotalTime>
  <Words>233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Tema_MP5</vt:lpstr>
      <vt:lpstr>Bojanje</vt:lpstr>
      <vt:lpstr>PowerPoint Presentation</vt:lpstr>
      <vt:lpstr>PowerPoint Presentation</vt:lpstr>
      <vt:lpstr>PowerPoint Presentation</vt:lpstr>
      <vt:lpstr>Kopiranje crteža</vt:lpstr>
      <vt:lpstr>PowerPoint Presentation</vt:lpstr>
      <vt:lpstr>Postupak kopiranja</vt:lpstr>
      <vt:lpstr>Razlika između premještanja i kopiranja crteža</vt:lpstr>
      <vt:lpstr>Zrcaljenje crteža</vt:lpstr>
      <vt:lpstr>Rotiranje (zaokretanje) crteža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alati programa za crtanje</dc:title>
  <dc:creator>nbubica</dc:creator>
  <cp:lastModifiedBy>Ivica</cp:lastModifiedBy>
  <cp:revision>43</cp:revision>
  <dcterms:created xsi:type="dcterms:W3CDTF">2014-03-13T15:53:59Z</dcterms:created>
  <dcterms:modified xsi:type="dcterms:W3CDTF">2019-03-08T07:56:23Z</dcterms:modified>
</cp:coreProperties>
</file>