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>
      <p:cViewPr varScale="1">
        <p:scale>
          <a:sx n="105" d="100"/>
          <a:sy n="105" d="100"/>
        </p:scale>
        <p:origin x="-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EA4520-FFBC-426A-B9FE-69DAB1BCE569}" type="datetimeFigureOut">
              <a:rPr lang="hr-HR" smtClean="0"/>
              <a:t>8.3.2019.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C94599-49B5-476B-8ACC-293B335384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Bojanje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Osnovni </a:t>
            </a:r>
            <a:r>
              <a:rPr lang="hr-HR" dirty="0" smtClean="0"/>
              <a:t>alati programa za </a:t>
            </a:r>
            <a:r>
              <a:rPr lang="hr-HR" dirty="0"/>
              <a:t>crtanje</a:t>
            </a:r>
            <a:endParaRPr lang="hr-HR" sz="24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nbubica\AppData\Local\Microsoft\Windows\Temporary Internet Files\Content.IE5\AICVCD5U\MC90044175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13176"/>
            <a:ext cx="1532184" cy="153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132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70"/>
    </mc:Choice>
    <mc:Fallback xmlns="">
      <p:transition spd="slow" advTm="6070"/>
    </mc:Fallback>
  </mc:AlternateContent>
  <p:timing>
    <p:tnLst>
      <p:par>
        <p:cTn id="1" dur="indefinite" restart="never" nodeType="tmRoot"/>
      </p:par>
    </p:tnLst>
    <p:bldLst>
      <p:bldP spid="2" grpId="0"/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772816"/>
            <a:ext cx="72008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hr-HR" dirty="0" smtClean="0"/>
              <a:t>U središtu prostora programa Bojanje nalazi se prostor za crtanje i uvijek je to bijela površina koja nas podsjeća na slikarsko platno. 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sz="2400" dirty="0"/>
          </a:p>
        </p:txBody>
      </p:sp>
      <p:pic>
        <p:nvPicPr>
          <p:cNvPr id="1026" name="Picture 2" descr="C:\Users\nbubica\AppData\Local\Microsoft\Windows\Temporary Internet Files\Content.IE5\AICVCD5U\MC90044175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13176"/>
            <a:ext cx="1532184" cy="153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544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89"/>
    </mc:Choice>
    <mc:Fallback xmlns="">
      <p:transition spd="slow" advTm="25589"/>
    </mc:Fallback>
  </mc:AlternateContent>
  <p:timing>
    <p:tnLst>
      <p:par>
        <p:cTn id="1" dur="indefinite" restart="never" nodeType="tmRoot"/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49492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pic>
        <p:nvPicPr>
          <p:cNvPr id="8" name="Rezervirano mjesto sadržaja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04864"/>
            <a:ext cx="3395063" cy="3873500"/>
          </a:xfrm>
        </p:spPr>
      </p:pic>
      <p:sp>
        <p:nvSpPr>
          <p:cNvPr id="9" name="TekstniOkvir 8"/>
          <p:cNvSpPr txBox="1"/>
          <p:nvPr/>
        </p:nvSpPr>
        <p:spPr>
          <a:xfrm>
            <a:off x="4283968" y="2204864"/>
            <a:ext cx="44141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hr-HR" sz="2400" dirty="0" smtClean="0"/>
              <a:t>Veličina prostora za crtanje nije unaprijed određena i može se mijenjati pomoću kliznih traka na dnu i s desne strane prostora za crtanje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2890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638944"/>
          </a:xfrm>
        </p:spPr>
        <p:txBody>
          <a:bodyPr>
            <a:normAutofit/>
          </a:bodyPr>
          <a:lstStyle/>
          <a:p>
            <a:pPr algn="ctr"/>
            <a:r>
              <a:rPr lang="hr-HR" sz="3000" dirty="0" smtClean="0"/>
              <a:t>Osnovni alati za crtanje</a:t>
            </a:r>
            <a:endParaRPr lang="hr-HR" sz="3000" dirty="0"/>
          </a:p>
        </p:txBody>
      </p:sp>
      <p:pic>
        <p:nvPicPr>
          <p:cNvPr id="9" name="Rezervirano mjesto sadržaja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112" y="3210563"/>
            <a:ext cx="1676280" cy="1872208"/>
          </a:xfrm>
        </p:spPr>
      </p:pic>
      <p:cxnSp>
        <p:nvCxnSpPr>
          <p:cNvPr id="11" name="Ravni poveznik 10"/>
          <p:cNvCxnSpPr/>
          <p:nvPr/>
        </p:nvCxnSpPr>
        <p:spPr>
          <a:xfrm flipH="1" flipV="1">
            <a:off x="3034100" y="3210563"/>
            <a:ext cx="648072" cy="325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flipH="1">
            <a:off x="3034100" y="4256584"/>
            <a:ext cx="64807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flipV="1">
            <a:off x="4379226" y="2816424"/>
            <a:ext cx="0" cy="557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 flipV="1">
            <a:off x="5050324" y="3373533"/>
            <a:ext cx="576064" cy="162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vni poveznik 21"/>
          <p:cNvCxnSpPr/>
          <p:nvPr/>
        </p:nvCxnSpPr>
        <p:spPr>
          <a:xfrm>
            <a:off x="5050324" y="425658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4546268" y="4400600"/>
            <a:ext cx="504056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niOkvir 25"/>
          <p:cNvSpPr txBox="1"/>
          <p:nvPr/>
        </p:nvSpPr>
        <p:spPr>
          <a:xfrm>
            <a:off x="729844" y="281642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Alat za crtanje tankih, prostoručnih crta ili krivulja. </a:t>
            </a:r>
            <a:endParaRPr lang="hr-HR" dirty="0"/>
          </a:p>
        </p:txBody>
      </p:sp>
      <p:sp>
        <p:nvSpPr>
          <p:cNvPr id="27" name="TekstniOkvir 26"/>
          <p:cNvSpPr txBox="1"/>
          <p:nvPr/>
        </p:nvSpPr>
        <p:spPr>
          <a:xfrm>
            <a:off x="3117015" y="187687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Alat koji puni neko područje trenutačnom bojom crtanja</a:t>
            </a:r>
            <a:endParaRPr lang="hr-HR" dirty="0"/>
          </a:p>
        </p:txBody>
      </p:sp>
      <p:sp>
        <p:nvSpPr>
          <p:cNvPr id="28" name="TekstniOkvir 27"/>
          <p:cNvSpPr txBox="1"/>
          <p:nvPr/>
        </p:nvSpPr>
        <p:spPr>
          <a:xfrm>
            <a:off x="5698396" y="291186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Alat koji služi za unošenje teksta u sliku</a:t>
            </a:r>
            <a:endParaRPr lang="hr-HR" dirty="0"/>
          </a:p>
        </p:txBody>
      </p:sp>
      <p:sp>
        <p:nvSpPr>
          <p:cNvPr id="30" name="TekstniOkvir 29"/>
          <p:cNvSpPr txBox="1"/>
          <p:nvPr/>
        </p:nvSpPr>
        <p:spPr>
          <a:xfrm>
            <a:off x="5858436" y="4082951"/>
            <a:ext cx="20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Alat za uvećavanje nekog dijela slike</a:t>
            </a:r>
            <a:endParaRPr lang="hr-HR" dirty="0"/>
          </a:p>
        </p:txBody>
      </p:sp>
      <p:sp>
        <p:nvSpPr>
          <p:cNvPr id="31" name="TekstniOkvir 30"/>
          <p:cNvSpPr txBox="1"/>
          <p:nvPr/>
        </p:nvSpPr>
        <p:spPr>
          <a:xfrm>
            <a:off x="697923" y="425658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Alat koji služi za brisanje dijela crteža</a:t>
            </a:r>
            <a:endParaRPr lang="hr-HR" dirty="0"/>
          </a:p>
        </p:txBody>
      </p:sp>
      <p:sp>
        <p:nvSpPr>
          <p:cNvPr id="32" name="TekstniOkvir 31"/>
          <p:cNvSpPr txBox="1"/>
          <p:nvPr/>
        </p:nvSpPr>
        <p:spPr>
          <a:xfrm>
            <a:off x="5007098" y="525157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Alat za podešavanja boje objekta u prvom planu ili boje pozadine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788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284984"/>
            <a:ext cx="4048636" cy="319219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200000"/>
              </a:lnSpc>
            </a:pPr>
            <a:r>
              <a:rPr lang="hr-HR" sz="2400" b="0" dirty="0" smtClean="0">
                <a:effectLst/>
                <a:latin typeface="+mn-lt"/>
              </a:rPr>
              <a:t>Odabirom alata Kistovi možemo crtati linije koje imaju drugačiji izgled i teksturu, poput uporabe različitih slikarskih tehnika. </a:t>
            </a:r>
            <a:endParaRPr lang="hr-HR" sz="2400" b="0" dirty="0"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451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429744"/>
            <a:ext cx="3292747" cy="2139023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Bojanje nacrtanih likova</a:t>
            </a:r>
            <a:endParaRPr lang="hr-HR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611560" y="1916832"/>
            <a:ext cx="79928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sz="2400" dirty="0" smtClean="0"/>
              <a:t>Nacrtani lik možemo ispuniti bojom samo ako su svi rubovi tog lika povezani, odnosno zatvoreni. Crtež prikazuje primjer bojanja crteža alatom Ispuni bojom, klikom u središte lika. S obzirom da lijeva slika prikazuje krivulju koja nema zatvorene rubove, obojan je cijeli crtež.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42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81128"/>
            <a:ext cx="2808312" cy="1558271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 smtClean="0"/>
              <a:t>Crtanje različitih oblika</a:t>
            </a:r>
            <a:endParaRPr lang="hr-HR" sz="30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827584" y="2112059"/>
            <a:ext cx="7704856" cy="220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hr-HR" sz="2400" dirty="0" smtClean="0"/>
              <a:t>Program Bojanje nudi više uobičajenih oblika za crtanje kao što su: pravokutnici, ovali, trokuti i strelice, ali i zanimljive oblike kao što su srce, znak munje ili oblačići.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40417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600400" cy="2620594"/>
          </a:xfr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000" dirty="0" smtClean="0"/>
              <a:t>Uređivanje boja</a:t>
            </a:r>
            <a:endParaRPr lang="hr-HR" sz="30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276872"/>
            <a:ext cx="3600400" cy="876287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748989" y="2276872"/>
            <a:ext cx="3888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Boja 1 predstavlja boju crtanja, a boja Boja 2 boju pozadine, odnosno boju ispune nekog lika. </a:t>
            </a:r>
            <a:endParaRPr lang="hr-HR" dirty="0"/>
          </a:p>
        </p:txBody>
      </p:sp>
      <p:sp>
        <p:nvSpPr>
          <p:cNvPr id="7" name="TekstniOkvir 6"/>
          <p:cNvSpPr txBox="1"/>
          <p:nvPr/>
        </p:nvSpPr>
        <p:spPr>
          <a:xfrm>
            <a:off x="827585" y="4221088"/>
            <a:ext cx="3744416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Alat Uređivanje boja služi za  odabir boja koje nisu u standardnoj traci Boje.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934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1.8|2.1|2.8|3.8|1.7|7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_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predlozak</Template>
  <TotalTime>113</TotalTime>
  <Words>248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Tema_MP5</vt:lpstr>
      <vt:lpstr>Bojanje</vt:lpstr>
      <vt:lpstr>PowerPoint Presentation</vt:lpstr>
      <vt:lpstr>PowerPoint Presentation</vt:lpstr>
      <vt:lpstr>Osnovni alati za crtanje</vt:lpstr>
      <vt:lpstr>Odabirom alata Kistovi možemo crtati linije koje imaju drugačiji izgled i teksturu, poput uporabe različitih slikarskih tehnika. </vt:lpstr>
      <vt:lpstr>Bojanje nacrtanih likova</vt:lpstr>
      <vt:lpstr>Crtanje različitih oblika</vt:lpstr>
      <vt:lpstr>Uređivanje boja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Osnovni alati programa za crtanje</dc:title>
  <dc:creator>nbubica</dc:creator>
  <cp:lastModifiedBy>Ivica</cp:lastModifiedBy>
  <cp:revision>20</cp:revision>
  <dcterms:created xsi:type="dcterms:W3CDTF">2014-03-13T15:53:59Z</dcterms:created>
  <dcterms:modified xsi:type="dcterms:W3CDTF">2019-03-08T07:37:11Z</dcterms:modified>
</cp:coreProperties>
</file>